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0F7A0-516E-49F6-B95E-7110AD7B1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F5F675-B22A-4E9D-824E-0EAE2EDF7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0618E-0EC0-4CC7-9126-DDD2DF0F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B8C7-DF70-49F1-BC2D-788382374275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C3866-7A2A-4E3E-A56D-B8304263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8B707-7924-466E-882E-D5238E72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6CF6-E95C-4999-94BF-66AD16352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9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4DE00-14D6-4812-B9DC-2D4C91E7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797770-357F-4D78-937A-A77653596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21A8A-DEA9-47A9-AB8B-0A67B3BC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B8C7-DF70-49F1-BC2D-788382374275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8709E-313B-4E4D-A0C4-6C314C32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A83799-0977-4ED0-BBCC-A434F879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6CF6-E95C-4999-94BF-66AD16352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57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401E05-7482-4ACE-A065-40E131F97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B4CBDB-5F7E-43A2-A4BA-28CFB82F3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758E7-3FB6-4B67-9F10-28F45FC4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B8C7-DF70-49F1-BC2D-788382374275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3043F-4514-459E-9444-A88CA87C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E47AE-3EEC-45D8-AE53-A995B34D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6CF6-E95C-4999-94BF-66AD16352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90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B32C5-FAD2-44CE-BB39-FF8D13F6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B2F09-D7AC-4063-9B2F-4D263BC45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371BB-D77B-43EB-AE8A-0A10D5A8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B8C7-DF70-49F1-BC2D-788382374275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539AC-A6CE-46C3-99AB-8E91B04A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E636F-B895-4A46-A8FD-375C71B3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6CF6-E95C-4999-94BF-66AD16352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5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6B7FE-D8DB-402A-AE0C-7713E972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82F91-1A7B-443D-9626-AEA514ACB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2C1A2-88B2-44BD-BEEC-088E35E8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B8C7-DF70-49F1-BC2D-788382374275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F49C1-3DF2-4CA9-8C9C-23EA507B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C4523-D6B8-4776-9B35-1C1EFD8F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6CF6-E95C-4999-94BF-66AD16352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8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1ED11-D77D-40C1-9CE2-5D4169DB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32DCA-0E38-4A83-ACCD-94B1DC2DB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F13F9F-42C9-49B3-A437-DCD13D0E9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9BB5CA-20A5-4AB7-875D-DDE5FB61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B8C7-DF70-49F1-BC2D-788382374275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3FE51-A410-4B39-83D2-903C55AC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9E23E-7298-4CDB-90FC-B9F16ADB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6CF6-E95C-4999-94BF-66AD16352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37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AA824-2873-4F7F-A0C1-8877D694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E27C63-0B7E-4A88-AF01-1D6325466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BB607B-AF3D-4682-9735-E233BE8EE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CAD233-F09E-47B7-8659-1DABF5012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B13C93-491C-4D48-ADCE-1483BAD13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2E1719-D966-4DDD-9118-BC385C2C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B8C7-DF70-49F1-BC2D-788382374275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11F14A-FA5F-4247-884F-92E5DF4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EBB57D-C5E3-4D77-B8E2-CBBB4C97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6CF6-E95C-4999-94BF-66AD16352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0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F2E03-0323-46FA-90CC-3CFD14D4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F96837-FFA2-42F1-B491-6458114E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B8C7-DF70-49F1-BC2D-788382374275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815B56-5F8B-4FA1-B575-8DB5C562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98B19C-9A52-456D-AD58-DAC3CB0C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6CF6-E95C-4999-94BF-66AD16352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26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AC29C-0632-4D3A-9D9F-2E55568A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B8C7-DF70-49F1-BC2D-788382374275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B187CD-8059-4A0E-AA83-1613242A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4DF277-2B36-4B9C-8E46-541E8916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6CF6-E95C-4999-94BF-66AD16352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77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86FEA-D5C5-4F22-AAAB-0FA29083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F2FF67-5A66-4B8B-9857-68EE0C0CA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FC1224-7295-4228-846A-81C782D52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D1B8CA-BBCD-408D-819D-919B1A19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B8C7-DF70-49F1-BC2D-788382374275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100AD9-B6C3-4176-91B4-14B11E5E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B15AB-FF85-4239-996A-DF757F12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6CF6-E95C-4999-94BF-66AD16352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96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A7FD8-21D8-4C88-BE3D-179528D4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BC2CBE-5F8B-4A0A-8A4D-ED85C73A7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E64B70-5E8A-41CB-AE7A-50082CE6B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ED0D82-E25B-4527-8B7B-3A534162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B8C7-DF70-49F1-BC2D-788382374275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42779D-5922-4150-818F-A691E575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3E87E7-DFD6-480A-9F15-4C943B70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6CF6-E95C-4999-94BF-66AD16352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9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8A4CD3-605D-4A2A-90D1-68C150B4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3BB987-912D-44F4-A1FC-400FF2F64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3005D-AECD-4C16-A407-4ECF81B7A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0B8C7-DF70-49F1-BC2D-788382374275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7F540-8BC1-46E2-9364-897D40A87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213B9-4F70-431D-90A4-4F1717AB0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D6CF6-E95C-4999-94BF-66AD16352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58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70304A-ED81-4299-B5D2-695F75F36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" y="-584690"/>
            <a:ext cx="9890760" cy="504444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5B87BEC-A07E-4BBE-B943-E7F3A0DA48CD}"/>
              </a:ext>
            </a:extLst>
          </p:cNvPr>
          <p:cNvSpPr/>
          <p:nvPr/>
        </p:nvSpPr>
        <p:spPr>
          <a:xfrm>
            <a:off x="3330429" y="4839738"/>
            <a:ext cx="1015068" cy="394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Coupon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D5729B-B774-47A3-919B-6318B67C461C}"/>
              </a:ext>
            </a:extLst>
          </p:cNvPr>
          <p:cNvSpPr/>
          <p:nvPr/>
        </p:nvSpPr>
        <p:spPr>
          <a:xfrm>
            <a:off x="7945772" y="4843932"/>
            <a:ext cx="1015068" cy="394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CouponDao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3913CE-9942-4137-AC18-F86DB9ED7922}"/>
              </a:ext>
            </a:extLst>
          </p:cNvPr>
          <p:cNvSpPr/>
          <p:nvPr/>
        </p:nvSpPr>
        <p:spPr>
          <a:xfrm>
            <a:off x="4865615" y="4839738"/>
            <a:ext cx="2298583" cy="394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CouponUseAction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CouponCreateAction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CC7E8E-C7A7-4098-BFEB-AA801CF27261}"/>
              </a:ext>
            </a:extLst>
          </p:cNvPr>
          <p:cNvSpPr/>
          <p:nvPr/>
        </p:nvSpPr>
        <p:spPr>
          <a:xfrm>
            <a:off x="4865614" y="3351635"/>
            <a:ext cx="2298583" cy="394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WorldCupAction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C51D731-3BDC-4A51-8642-2CAB9C61EB5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164197" y="2354883"/>
            <a:ext cx="1289109" cy="1193893"/>
          </a:xfrm>
          <a:prstGeom prst="bentConnector3">
            <a:avLst>
              <a:gd name="adj1" fmla="val 100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8C01803-EC29-4BFE-B669-F19CC9D0922E}"/>
              </a:ext>
            </a:extLst>
          </p:cNvPr>
          <p:cNvCxnSpPr>
            <a:endCxn id="9" idx="1"/>
          </p:cNvCxnSpPr>
          <p:nvPr/>
        </p:nvCxnSpPr>
        <p:spPr>
          <a:xfrm flipV="1">
            <a:off x="4362275" y="5036879"/>
            <a:ext cx="503340" cy="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F5EEF86-8DBD-4504-8459-00214CDE5626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7164198" y="5036879"/>
            <a:ext cx="781574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EFF790-5DBB-4A0B-BBC8-FDE9E94D073C}"/>
              </a:ext>
            </a:extLst>
          </p:cNvPr>
          <p:cNvSpPr/>
          <p:nvPr/>
        </p:nvSpPr>
        <p:spPr>
          <a:xfrm>
            <a:off x="4865613" y="189580"/>
            <a:ext cx="2298583" cy="394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MemberGradeAction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87B8196-6718-497C-B584-25D2FD7CB816}"/>
              </a:ext>
            </a:extLst>
          </p:cNvPr>
          <p:cNvCxnSpPr>
            <a:stCxn id="27" idx="3"/>
          </p:cNvCxnSpPr>
          <p:nvPr/>
        </p:nvCxnSpPr>
        <p:spPr>
          <a:xfrm>
            <a:off x="7164196" y="386721"/>
            <a:ext cx="1192404" cy="629279"/>
          </a:xfrm>
          <a:prstGeom prst="bentConnector3">
            <a:avLst>
              <a:gd name="adj1" fmla="val 100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394488-7A4B-4641-B5EA-A427EFC50A7D}"/>
              </a:ext>
            </a:extLst>
          </p:cNvPr>
          <p:cNvSpPr/>
          <p:nvPr/>
        </p:nvSpPr>
        <p:spPr>
          <a:xfrm>
            <a:off x="3330429" y="4065468"/>
            <a:ext cx="1015068" cy="394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Review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ED548B-61AA-461E-AE83-9156DFD0CED0}"/>
              </a:ext>
            </a:extLst>
          </p:cNvPr>
          <p:cNvSpPr/>
          <p:nvPr/>
        </p:nvSpPr>
        <p:spPr>
          <a:xfrm>
            <a:off x="4865613" y="4065468"/>
            <a:ext cx="2298583" cy="394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ReviewWriteAction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 err="1">
                <a:solidFill>
                  <a:schemeClr val="tx1"/>
                </a:solidFill>
              </a:rPr>
              <a:t>ReviewListAction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 err="1">
                <a:solidFill>
                  <a:schemeClr val="tx1"/>
                </a:solidFill>
              </a:rPr>
              <a:t>ReviewViewAction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E636DC31-44A3-4532-AF9E-67CC3CB21327}"/>
              </a:ext>
            </a:extLst>
          </p:cNvPr>
          <p:cNvCxnSpPr>
            <a:cxnSpLocks/>
          </p:cNvCxnSpPr>
          <p:nvPr/>
        </p:nvCxnSpPr>
        <p:spPr>
          <a:xfrm flipV="1">
            <a:off x="7164196" y="2354883"/>
            <a:ext cx="1289110" cy="19077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6528C2-6CC9-45FA-8FEA-52AC7DF515F6}"/>
              </a:ext>
            </a:extLst>
          </p:cNvPr>
          <p:cNvSpPr/>
          <p:nvPr/>
        </p:nvSpPr>
        <p:spPr>
          <a:xfrm>
            <a:off x="4865613" y="-401843"/>
            <a:ext cx="2298583" cy="394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PointAction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A851969-E762-4926-BA60-AC4EF62D014F}"/>
              </a:ext>
            </a:extLst>
          </p:cNvPr>
          <p:cNvCxnSpPr>
            <a:stCxn id="3" idx="3"/>
          </p:cNvCxnSpPr>
          <p:nvPr/>
        </p:nvCxnSpPr>
        <p:spPr>
          <a:xfrm>
            <a:off x="7164196" y="-204702"/>
            <a:ext cx="1192404" cy="1220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64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2020-11-19T01:58:39Z</dcterms:created>
  <dcterms:modified xsi:type="dcterms:W3CDTF">2020-11-19T06:09:52Z</dcterms:modified>
</cp:coreProperties>
</file>