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53562-2FF2-418B-A61C-4C615AEE7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46C2D-AAA0-4EBE-9155-9739FEE1B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855C1-7F74-4683-9270-10B54BD7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476E9-9001-4B15-8EDE-5397CC2B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026A1-F6D0-4693-9EE0-69C165BF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4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5AD3C-DE86-4A93-87D6-EEF4634A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CC7947-5847-474B-9F1A-5FD997EA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393F6-9780-4FA9-995E-095B5438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5B1CD-8397-4E15-A033-C0FB285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4CEF1-F241-4665-BB90-2C381AC2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DA673-EE13-4731-B059-743FAB3CA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FD60B-65F9-4024-A304-3F7EC234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20423-8198-4515-B788-B15EE083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70C55-A74D-411B-B7FB-CA9D097A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DA54A-B39E-4CC1-B35E-036A8E5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781E-EF1E-41FD-924A-EBD3CCA6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32A8C-7F1B-4F45-A823-B12D39D9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268AE-9B8C-4464-9C37-1569BF7B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A2BEB-ECCE-4995-AD38-AAD433B6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1DE9D-D8B7-4484-8FA9-4C491B3F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4171-40F3-4BA6-B4A9-66EF7745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45C90-0DD3-41B3-9F22-C749A99E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21E76-230A-486C-AA33-5DDF2D81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AC42E-0365-4938-B5CC-29AE4E66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63F11-A1C1-4F59-9D63-1D0D6EC4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7CD6-3601-47C1-A162-76D0BABD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7FC59-D941-4903-A912-6BDB1D163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C02BF-126F-4A4B-B874-F8D2FED1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7E891-2868-434C-820C-D72288A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9C29-AB67-4F1D-B16D-75F3006B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D45C6-5BB9-4A7A-97F4-F5810F74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4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A2CF-1EBD-4D2C-BD26-C1C9B1D4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06338-AB5B-4E42-AADD-B5D95AD7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FC9B2-95BD-4E8B-8D81-EA5E0B48C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2B1B0-0B54-42BE-B014-72DDFF44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B51B9-7D22-4630-BF6E-1EB782EC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E633E-088C-499A-9E9C-85F0EC80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3241C2-FE69-4D2A-A97F-A29AC86D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FD283F-A663-45B1-922F-1295335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6AC2-ADC1-47A9-9412-DB6F468B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F973E-42ED-493A-8B10-774183A0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ED7DA4-4AE9-4F67-8599-2934615E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40B968-84C3-499B-8119-0C13B33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E4F919-204F-4ED7-963D-3868E410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3CC4AE-C429-4739-803D-4F360EA9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15E49-6730-4A52-A39C-7F709DE8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B4859-0038-48C8-9A25-70BB5380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FAAB3-F9C2-45A4-B4AB-A721E1CA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C5F2C-94B2-47E7-8B78-025BE3E6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EAC67-8A76-4920-BAD1-FBAB24E9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0BCC3-B927-4342-85A5-F4B772D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DD584-7E17-4B14-800F-5C6B7B2D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7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108A-A0ED-486B-AF36-504035A4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FD18FD-10DB-41A8-8109-EB8D60C81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601D71-5597-4ED6-895F-E63926B6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112ED-45F8-4B60-9EB2-A278CD9C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D2488-2D89-4F70-A5E7-4E4B657C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086F0-4FF0-42B5-B9B2-3397E8C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6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58155-AD0D-473A-B744-F0F2320E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8D3DD-B615-4F2F-BBDC-6298CFE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C0314-E9DA-4DC8-A368-FCC62DB34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9DFE-6E27-4660-B703-05D84E03770A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6A503-C620-44FD-B027-A99DE2C7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8EE50-E834-4339-8187-B24A3D2D3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7C6C-C9A7-4A15-B46B-744917C8F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그림 187">
            <a:extLst>
              <a:ext uri="{FF2B5EF4-FFF2-40B4-BE49-F238E27FC236}">
                <a16:creationId xmlns:a16="http://schemas.microsoft.com/office/drawing/2014/main" id="{09BB5A04-3E93-4A39-9D6B-7A586D6CF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906780"/>
            <a:ext cx="989076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2020-11-19T01:27:00Z</dcterms:created>
  <dcterms:modified xsi:type="dcterms:W3CDTF">2020-11-19T01:57:50Z</dcterms:modified>
</cp:coreProperties>
</file>