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7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5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8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60"/>
            <a:ext cx="12192000" cy="977643"/>
          </a:xfrm>
        </p:spPr>
        <p:txBody>
          <a:bodyPr>
            <a:normAutofit/>
          </a:bodyPr>
          <a:lstStyle>
            <a:lvl1pPr algn="ctr">
              <a:defRPr sz="40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1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7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5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3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F341-DF35-419E-AB38-DAC6B67723A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2EE4-C54E-4057-8E36-9A26E474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0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진로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19556" y="5444835"/>
            <a:ext cx="1748444" cy="403167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안윤지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7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7527"/>
          </a:xfrm>
        </p:spPr>
        <p:txBody>
          <a:bodyPr/>
          <a:lstStyle/>
          <a:p>
            <a:pPr algn="ctr"/>
            <a:r>
              <a:rPr lang="ko-KR" altLang="en-US" sz="4000" dirty="0" err="1" smtClean="0"/>
              <a:t>버킷리스트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24649" y="1479664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66460" y="1396537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패러글라이딩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34200" y="1546167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24649" y="2443939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66460" y="2360812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유럽여행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34200" y="2510442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41274" y="3491341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83085" y="3408214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케이크 만들기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50825" y="3557844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41274" y="4538743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83085" y="4455616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운전면허 따기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0825" y="4605246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24649" y="5503018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6460" y="5419891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자격증 공부</a:t>
            </a:r>
            <a:r>
              <a:rPr lang="en-US" altLang="ko-KR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334200" y="5569521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797340" y="1479664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739151" y="1396537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새로운 취미 만들기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306891" y="1546167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97340" y="2443939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39151" y="2360812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혼자 살아보기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06891" y="2510442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813965" y="3491341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55776" y="3408214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혼자 여행가기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323516" y="3557844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13965" y="4538743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755776" y="4455616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아이돌</a:t>
            </a:r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콘서트 가보기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23516" y="4605246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797340" y="5503018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39151" y="5419891"/>
            <a:ext cx="3466407" cy="415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타투</a:t>
            </a:r>
            <a:r>
              <a:rPr lang="ko-KR" altLang="en-US" sz="25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하기</a:t>
            </a:r>
            <a:endParaRPr lang="ko-KR" altLang="en-US" sz="2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306891" y="5569521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</p:spPr>
        <p:txBody>
          <a:bodyPr/>
          <a:lstStyle/>
          <a:p>
            <a:r>
              <a:rPr lang="en-US" altLang="ko-KR" dirty="0" smtClean="0"/>
              <a:t>2024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6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많이 보는 유튜브 콘텐츠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드라마</a:t>
            </a:r>
            <a:r>
              <a:rPr lang="en-US" altLang="ko-KR" sz="5400" dirty="0" smtClean="0"/>
              <a:t>(</a:t>
            </a:r>
            <a:r>
              <a:rPr lang="ko-KR" altLang="en-US" sz="5400" dirty="0" smtClean="0"/>
              <a:t>웹 드라마</a:t>
            </a:r>
            <a:r>
              <a:rPr lang="en-US" altLang="ko-KR" sz="5400" dirty="0"/>
              <a:t>)</a:t>
            </a:r>
            <a:endParaRPr lang="en-US" altLang="ko-KR" sz="5400" dirty="0" smtClean="0"/>
          </a:p>
          <a:p>
            <a:pPr marL="0" indent="0">
              <a:buNone/>
            </a:pPr>
            <a:endParaRPr lang="en-US" altLang="ko-KR" sz="5400" dirty="0"/>
          </a:p>
          <a:p>
            <a:r>
              <a:rPr lang="ko-KR" altLang="en-US" sz="5400" dirty="0" smtClean="0"/>
              <a:t>예능</a:t>
            </a:r>
            <a:endParaRPr lang="en-US" altLang="ko-KR" sz="5400" dirty="0" smtClean="0"/>
          </a:p>
          <a:p>
            <a:pPr marL="0" indent="0">
              <a:buNone/>
            </a:pPr>
            <a:endParaRPr lang="en-US" altLang="ko-KR" sz="5400" dirty="0"/>
          </a:p>
          <a:p>
            <a:r>
              <a:rPr lang="ko-KR" altLang="en-US" sz="5400" dirty="0" err="1" smtClean="0"/>
              <a:t>썰툰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956" y="3464589"/>
            <a:ext cx="1891751" cy="2712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22" y="1958253"/>
            <a:ext cx="3012671" cy="30126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18" y="3368374"/>
            <a:ext cx="1794856" cy="3205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83" y="1958253"/>
            <a:ext cx="2496762" cy="18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갓생</a:t>
            </a:r>
            <a:r>
              <a:rPr lang="ko-KR" altLang="en-US" dirty="0" smtClean="0"/>
              <a:t> 산다면 하루 일과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진로 </vt:lpstr>
      <vt:lpstr>버킷리스트</vt:lpstr>
      <vt:lpstr>2024 계획</vt:lpstr>
      <vt:lpstr>나의 꿈</vt:lpstr>
      <vt:lpstr>가장 많이 보는 유튜브 콘텐츠</vt:lpstr>
      <vt:lpstr>갓생 산다면 하루 일과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2024-04-01T02:12:53Z</dcterms:created>
  <dcterms:modified xsi:type="dcterms:W3CDTF">2024-04-01T03:40:54Z</dcterms:modified>
</cp:coreProperties>
</file>