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92" r:id="rId4"/>
    <p:sldId id="258" r:id="rId5"/>
    <p:sldId id="261" r:id="rId6"/>
    <p:sldId id="291" r:id="rId7"/>
    <p:sldId id="290" r:id="rId8"/>
    <p:sldId id="287" r:id="rId9"/>
    <p:sldId id="293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652" y="2253383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인터넷 쇼핑몰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3781" y="5877272"/>
            <a:ext cx="255577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202031960</a:t>
            </a:r>
          </a:p>
          <a:p>
            <a:pPr algn="ctr"/>
            <a:r>
              <a:rPr lang="ko-KR" altLang="en-US" b="1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박윤주</a:t>
            </a:r>
            <a:endParaRPr lang="en-US" altLang="ko-KR" b="1" spc="3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00D08-29D3-485B-BC57-9374CEBB6064}"/>
              </a:ext>
            </a:extLst>
          </p:cNvPr>
          <p:cNvSpPr txBox="1"/>
          <p:nvPr/>
        </p:nvSpPr>
        <p:spPr>
          <a:xfrm>
            <a:off x="4743241" y="340312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자바 기말 프로젝트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55521F-B0AE-445A-B6C6-C196BE878BD4}"/>
              </a:ext>
            </a:extLst>
          </p:cNvPr>
          <p:cNvCxnSpPr>
            <a:cxnSpLocks/>
          </p:cNvCxnSpPr>
          <p:nvPr/>
        </p:nvCxnSpPr>
        <p:spPr>
          <a:xfrm>
            <a:off x="2546997" y="3212976"/>
            <a:ext cx="7056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07968" y="3933056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latin typeface="Book Antiqua" panose="02040602050305030304" pitchFamily="18" charset="0"/>
              </a:rPr>
              <a:t>YOU</a:t>
            </a:r>
            <a:endParaRPr lang="ko-KR" altLang="en-US" sz="4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341" y="30490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1814019" y="1338805"/>
            <a:ext cx="0" cy="720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226631-A569-4CC0-B78B-3001F501D3EB}"/>
              </a:ext>
            </a:extLst>
          </p:cNvPr>
          <p:cNvSpPr txBox="1"/>
          <p:nvPr/>
        </p:nvSpPr>
        <p:spPr>
          <a:xfrm>
            <a:off x="758104" y="1283347"/>
            <a:ext cx="1013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01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F46DF3-461A-4BFF-ABD9-669DC0081B67}"/>
              </a:ext>
            </a:extLst>
          </p:cNvPr>
          <p:cNvSpPr txBox="1"/>
          <p:nvPr/>
        </p:nvSpPr>
        <p:spPr>
          <a:xfrm>
            <a:off x="712298" y="2391272"/>
            <a:ext cx="1013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02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E5B4F2-B6AF-4E8B-B2F6-0D5D63F7B252}"/>
              </a:ext>
            </a:extLst>
          </p:cNvPr>
          <p:cNvCxnSpPr>
            <a:cxnSpLocks/>
          </p:cNvCxnSpPr>
          <p:nvPr/>
        </p:nvCxnSpPr>
        <p:spPr>
          <a:xfrm flipV="1">
            <a:off x="1814019" y="2492896"/>
            <a:ext cx="0" cy="720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CF2E7A-42B8-46C6-9413-FAFD4DC88D9B}"/>
              </a:ext>
            </a:extLst>
          </p:cNvPr>
          <p:cNvSpPr txBox="1"/>
          <p:nvPr/>
        </p:nvSpPr>
        <p:spPr>
          <a:xfrm>
            <a:off x="723138" y="3591530"/>
            <a:ext cx="1013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03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D34AE1-C4FA-4677-92FC-00C761BD011C}"/>
              </a:ext>
            </a:extLst>
          </p:cNvPr>
          <p:cNvSpPr txBox="1"/>
          <p:nvPr/>
        </p:nvSpPr>
        <p:spPr>
          <a:xfrm>
            <a:off x="712298" y="4791788"/>
            <a:ext cx="1013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04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1C43738-CED7-49C0-917B-2E480A2AD1EA}"/>
              </a:ext>
            </a:extLst>
          </p:cNvPr>
          <p:cNvCxnSpPr>
            <a:cxnSpLocks/>
          </p:cNvCxnSpPr>
          <p:nvPr/>
        </p:nvCxnSpPr>
        <p:spPr>
          <a:xfrm flipV="1">
            <a:off x="1789368" y="3693154"/>
            <a:ext cx="0" cy="720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68C47B-B9EC-4BC9-9407-02D218815851}"/>
              </a:ext>
            </a:extLst>
          </p:cNvPr>
          <p:cNvCxnSpPr>
            <a:cxnSpLocks/>
          </p:cNvCxnSpPr>
          <p:nvPr/>
        </p:nvCxnSpPr>
        <p:spPr>
          <a:xfrm flipV="1">
            <a:off x="1814019" y="4893412"/>
            <a:ext cx="0" cy="720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3AD01F-D578-4196-9101-4541424C6D57}"/>
              </a:ext>
            </a:extLst>
          </p:cNvPr>
          <p:cNvSpPr txBox="1"/>
          <p:nvPr/>
        </p:nvSpPr>
        <p:spPr>
          <a:xfrm>
            <a:off x="2096694" y="2554684"/>
            <a:ext cx="4176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300" dirty="0">
                <a:solidFill>
                  <a:schemeClr val="bg1"/>
                </a:solidFill>
              </a:rPr>
              <a:t>UI </a:t>
            </a:r>
            <a:r>
              <a:rPr lang="ko-KR" altLang="en-US" sz="3200" spc="300" dirty="0">
                <a:solidFill>
                  <a:schemeClr val="bg1"/>
                </a:solidFill>
              </a:rPr>
              <a:t>및 기능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CF4BD3-10F6-46F7-A1DE-5B51029EB4AB}"/>
              </a:ext>
            </a:extLst>
          </p:cNvPr>
          <p:cNvSpPr txBox="1"/>
          <p:nvPr/>
        </p:nvSpPr>
        <p:spPr>
          <a:xfrm>
            <a:off x="2109874" y="4961064"/>
            <a:ext cx="4176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>
                <a:solidFill>
                  <a:schemeClr val="bg1"/>
                </a:solidFill>
              </a:rPr>
              <a:t>데이터베이스 소개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948076-FE9F-4F5E-A33C-46AE5E72BDE4}"/>
              </a:ext>
            </a:extLst>
          </p:cNvPr>
          <p:cNvSpPr txBox="1"/>
          <p:nvPr/>
        </p:nvSpPr>
        <p:spPr>
          <a:xfrm>
            <a:off x="2096694" y="1464899"/>
            <a:ext cx="32792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소개</a:t>
            </a:r>
            <a:endParaRPr lang="en-US" altLang="ko-KR" sz="36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3200" spc="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40461-2FDB-4FF2-A3BE-6E4EB1BEDD90}"/>
              </a:ext>
            </a:extLst>
          </p:cNvPr>
          <p:cNvSpPr txBox="1"/>
          <p:nvPr/>
        </p:nvSpPr>
        <p:spPr>
          <a:xfrm>
            <a:off x="9984432" y="6381328"/>
            <a:ext cx="197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202031960</a:t>
            </a:r>
            <a:r>
              <a:rPr lang="ko-KR" altLang="en-US" sz="1200" dirty="0">
                <a:solidFill>
                  <a:schemeClr val="bg1"/>
                </a:solidFill>
              </a:rPr>
              <a:t> 박윤주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E765D-4BAF-4E39-909F-9B7B7D88D875}"/>
              </a:ext>
            </a:extLst>
          </p:cNvPr>
          <p:cNvSpPr txBox="1"/>
          <p:nvPr/>
        </p:nvSpPr>
        <p:spPr>
          <a:xfrm>
            <a:off x="2096694" y="3734791"/>
            <a:ext cx="4176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300" dirty="0">
                <a:solidFill>
                  <a:schemeClr val="bg1"/>
                </a:solidFill>
              </a:rPr>
              <a:t>기능 구현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36215-A0F0-4515-991A-2F47C1C451D3}"/>
              </a:ext>
            </a:extLst>
          </p:cNvPr>
          <p:cNvSpPr txBox="1"/>
          <p:nvPr/>
        </p:nvSpPr>
        <p:spPr>
          <a:xfrm>
            <a:off x="9984432" y="6381328"/>
            <a:ext cx="197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202031960</a:t>
            </a:r>
            <a:r>
              <a:rPr lang="ko-KR" altLang="en-US" sz="1200" dirty="0">
                <a:solidFill>
                  <a:schemeClr val="bg1"/>
                </a:solidFill>
              </a:rPr>
              <a:t> 박윤주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9F0D8-1072-4516-84D2-A1D308D99948}"/>
              </a:ext>
            </a:extLst>
          </p:cNvPr>
          <p:cNvSpPr/>
          <p:nvPr/>
        </p:nvSpPr>
        <p:spPr>
          <a:xfrm>
            <a:off x="191344" y="219568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개발환경 및 도구</a:t>
            </a:r>
          </a:p>
        </p:txBody>
      </p:sp>
      <p:pic>
        <p:nvPicPr>
          <p:cNvPr id="7" name="Picture 2" descr="https://ncc-phinf.pstatic.net/20160817_278/1471411383010bqqLU_PNG/5-1.png?type=w646">
            <a:extLst>
              <a:ext uri="{FF2B5EF4-FFF2-40B4-BE49-F238E27FC236}">
                <a16:creationId xmlns:a16="http://schemas.microsoft.com/office/drawing/2014/main" id="{5C5DC6A2-32C4-4F6A-81E8-DBE3E9B1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5500" l="0" r="99381">
                        <a14:foregroundMark x1="24613" y1="16500" x2="43498" y2="33000"/>
                        <a14:foregroundMark x1="47368" y1="12500" x2="96749" y2="76000"/>
                        <a14:foregroundMark x1="41486" y1="14000" x2="52477" y2="86000"/>
                        <a14:foregroundMark x1="30650" y1="14000" x2="4799" y2="74000"/>
                        <a14:foregroundMark x1="23684" y1="8000" x2="0" y2="9500"/>
                        <a14:foregroundMark x1="30495" y1="14500" x2="34211" y2="93000"/>
                        <a14:foregroundMark x1="53715" y1="3000" x2="99381" y2="20000"/>
                        <a14:foregroundMark x1="34675" y1="38000" x2="39938" y2="42500"/>
                        <a14:foregroundMark x1="91796" y1="39500" x2="93498" y2="45000"/>
                        <a14:foregroundMark x1="24768" y1="45000" x2="12229" y2="48500"/>
                        <a14:foregroundMark x1="18576" y1="47500" x2="3406" y2="4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302430"/>
            <a:ext cx="5040560" cy="188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간단하게 BTS를 설치해서 써보자! APMSETUP, Mantis(맨티스)">
            <a:extLst>
              <a:ext uri="{FF2B5EF4-FFF2-40B4-BE49-F238E27FC236}">
                <a16:creationId xmlns:a16="http://schemas.microsoft.com/office/drawing/2014/main" id="{BAB40FB4-7295-4AF1-B67E-52F519C19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207" y="1700808"/>
            <a:ext cx="3672408" cy="284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1D4DC3-CAD4-4957-A358-274888B6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172416"/>
            <a:ext cx="8640960" cy="41935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21EBB4-42B3-4B20-B823-FE2B68090E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20"/>
          <a:stretch/>
        </p:blipFill>
        <p:spPr>
          <a:xfrm>
            <a:off x="1775520" y="770137"/>
            <a:ext cx="8640960" cy="140227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005F7B-7B09-42EE-826B-94F2E1971AAA}"/>
              </a:ext>
            </a:extLst>
          </p:cNvPr>
          <p:cNvSpPr/>
          <p:nvPr/>
        </p:nvSpPr>
        <p:spPr>
          <a:xfrm>
            <a:off x="191344" y="219568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데이터베이스 연동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497AFB-6979-4B51-AC49-219EE260083C}"/>
              </a:ext>
            </a:extLst>
          </p:cNvPr>
          <p:cNvSpPr txBox="1"/>
          <p:nvPr/>
        </p:nvSpPr>
        <p:spPr>
          <a:xfrm>
            <a:off x="9984432" y="6381328"/>
            <a:ext cx="197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202031960</a:t>
            </a:r>
            <a:r>
              <a:rPr lang="ko-KR" altLang="en-US" sz="1200" dirty="0">
                <a:solidFill>
                  <a:schemeClr val="bg1"/>
                </a:solidFill>
              </a:rPr>
              <a:t> 박윤주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15DF81-33CA-4D51-9AB5-E0EC4F85A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8" y="882364"/>
            <a:ext cx="3131711" cy="20974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6C2F9E-6964-4B51-A4B8-C0027AD60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882364"/>
            <a:ext cx="3131712" cy="209268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B3DB7D-EA48-4C4D-BB32-BA40A746B7FE}"/>
              </a:ext>
            </a:extLst>
          </p:cNvPr>
          <p:cNvSpPr/>
          <p:nvPr/>
        </p:nvSpPr>
        <p:spPr>
          <a:xfrm>
            <a:off x="191344" y="219568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UI</a:t>
            </a:r>
            <a:r>
              <a:rPr lang="ko-KR" altLang="en-US" sz="2000" b="1" dirty="0">
                <a:solidFill>
                  <a:schemeClr val="bg1"/>
                </a:solidFill>
              </a:rPr>
              <a:t> 및 기능 </a:t>
            </a:r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회원가입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64B6312-2DEF-4814-AC8E-5FD079D75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3160790"/>
            <a:ext cx="9361040" cy="31126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0190850-2F21-4818-985F-4590D7A97F56}"/>
              </a:ext>
            </a:extLst>
          </p:cNvPr>
          <p:cNvSpPr txBox="1"/>
          <p:nvPr/>
        </p:nvSpPr>
        <p:spPr>
          <a:xfrm>
            <a:off x="9984432" y="6381328"/>
            <a:ext cx="197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202031960</a:t>
            </a:r>
            <a:r>
              <a:rPr lang="ko-KR" altLang="en-US" sz="1200" dirty="0">
                <a:solidFill>
                  <a:schemeClr val="bg1"/>
                </a:solidFill>
              </a:rPr>
              <a:t> 박윤주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3D79ED-7453-4AAC-A9EC-62FFB6AF24BE}"/>
              </a:ext>
            </a:extLst>
          </p:cNvPr>
          <p:cNvSpPr/>
          <p:nvPr/>
        </p:nvSpPr>
        <p:spPr>
          <a:xfrm>
            <a:off x="191344" y="219568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UI</a:t>
            </a:r>
            <a:r>
              <a:rPr lang="ko-KR" altLang="en-US" sz="2000" b="1" dirty="0">
                <a:solidFill>
                  <a:schemeClr val="bg1"/>
                </a:solidFill>
              </a:rPr>
              <a:t> 및 기능 </a:t>
            </a:r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탈퇴하기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AA717-87DB-449A-8EE7-06CF533B8C21}"/>
              </a:ext>
            </a:extLst>
          </p:cNvPr>
          <p:cNvSpPr txBox="1"/>
          <p:nvPr/>
        </p:nvSpPr>
        <p:spPr>
          <a:xfrm>
            <a:off x="9984432" y="6381328"/>
            <a:ext cx="197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202031960</a:t>
            </a:r>
            <a:r>
              <a:rPr lang="ko-KR" altLang="en-US" sz="1200" dirty="0">
                <a:solidFill>
                  <a:schemeClr val="bg1"/>
                </a:solidFill>
              </a:rPr>
              <a:t> 박윤주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4C18D8-0F88-459C-AB6B-5FF4C1DC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9" y="1412776"/>
            <a:ext cx="4045281" cy="28556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A059D4-86F4-4422-BF69-0350F1FAD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5" y="1302251"/>
            <a:ext cx="7407852" cy="30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2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9B36BE-57FF-4AD7-9479-5B77C16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8" y="1430879"/>
            <a:ext cx="4032448" cy="2842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2DAE68-6DED-4D7C-AEF5-83E64B017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328" y="1412776"/>
            <a:ext cx="7524328" cy="28608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85C7A03-7E75-4A39-AA82-0F14C35C6E75}"/>
              </a:ext>
            </a:extLst>
          </p:cNvPr>
          <p:cNvSpPr/>
          <p:nvPr/>
        </p:nvSpPr>
        <p:spPr>
          <a:xfrm>
            <a:off x="191344" y="219568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UI</a:t>
            </a:r>
            <a:r>
              <a:rPr lang="ko-KR" altLang="en-US" sz="2000" b="1" dirty="0">
                <a:solidFill>
                  <a:schemeClr val="bg1"/>
                </a:solidFill>
              </a:rPr>
              <a:t> 및 기능 </a:t>
            </a:r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문의하기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3D259-39A9-483B-A687-06FC7FAA94C2}"/>
              </a:ext>
            </a:extLst>
          </p:cNvPr>
          <p:cNvSpPr txBox="1"/>
          <p:nvPr/>
        </p:nvSpPr>
        <p:spPr>
          <a:xfrm>
            <a:off x="9984432" y="6381328"/>
            <a:ext cx="197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202031960</a:t>
            </a:r>
            <a:r>
              <a:rPr lang="ko-KR" altLang="en-US" sz="1200" dirty="0">
                <a:solidFill>
                  <a:schemeClr val="bg1"/>
                </a:solidFill>
              </a:rPr>
              <a:t> 박윤주</a:t>
            </a:r>
          </a:p>
        </p:txBody>
      </p:sp>
    </p:spTree>
    <p:extLst>
      <p:ext uri="{BB962C8B-B14F-4D97-AF65-F5344CB8AC3E}">
        <p14:creationId xmlns:p14="http://schemas.microsoft.com/office/powerpoint/2010/main" val="190497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9336" y="142042"/>
            <a:ext cx="1584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그 외의 </a:t>
            </a:r>
            <a:r>
              <a:rPr lang="en-US" altLang="ko-KR" sz="2000" b="1" dirty="0">
                <a:solidFill>
                  <a:schemeClr val="bg1"/>
                </a:solidFill>
              </a:rPr>
              <a:t>UI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515BD-67C7-46C0-A0AA-0D32FCB2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05" y="1262732"/>
            <a:ext cx="3256924" cy="2166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3DC81-0EEB-431C-9E95-640FC67B5D27}"/>
              </a:ext>
            </a:extLst>
          </p:cNvPr>
          <p:cNvSpPr txBox="1"/>
          <p:nvPr/>
        </p:nvSpPr>
        <p:spPr>
          <a:xfrm>
            <a:off x="9984432" y="6381328"/>
            <a:ext cx="197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202031960</a:t>
            </a:r>
            <a:r>
              <a:rPr lang="ko-KR" altLang="en-US" sz="1200" dirty="0">
                <a:solidFill>
                  <a:schemeClr val="bg1"/>
                </a:solidFill>
              </a:rPr>
              <a:t> 박윤주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2C95EB-9D02-4C43-B0E8-9844509B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1237656"/>
            <a:ext cx="3205192" cy="21693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C1BCE6-0641-46B9-8E57-09F086DAB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404" y="1237656"/>
            <a:ext cx="3205192" cy="21662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AB890C-513A-4A62-A97B-E1C836F1E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05" y="3933056"/>
            <a:ext cx="3205192" cy="21590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A1FC74-F0E6-466D-B146-967292E87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400" y="3933056"/>
            <a:ext cx="3244280" cy="2183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F676F-F930-45B0-94E4-7E665F2EB4B0}"/>
              </a:ext>
            </a:extLst>
          </p:cNvPr>
          <p:cNvSpPr txBox="1"/>
          <p:nvPr/>
        </p:nvSpPr>
        <p:spPr>
          <a:xfrm>
            <a:off x="9984432" y="6381328"/>
            <a:ext cx="197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202031960</a:t>
            </a:r>
            <a:r>
              <a:rPr lang="ko-KR" altLang="en-US" sz="1200" dirty="0">
                <a:solidFill>
                  <a:schemeClr val="bg1"/>
                </a:solidFill>
              </a:rPr>
              <a:t> 박윤주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3B143A-C225-4D32-8A16-98209ADB374A}"/>
              </a:ext>
            </a:extLst>
          </p:cNvPr>
          <p:cNvSpPr/>
          <p:nvPr/>
        </p:nvSpPr>
        <p:spPr>
          <a:xfrm>
            <a:off x="191344" y="219568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데이터베이스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8165C-8C7C-4279-948A-B6CBA3712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4" t="19234" r="56765" b="2214"/>
          <a:stretch/>
        </p:blipFill>
        <p:spPr>
          <a:xfrm>
            <a:off x="8712167" y="1461083"/>
            <a:ext cx="3228504" cy="1535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2E0C73-E847-4D86-BBA6-0EFC0EBF7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1" t="16246" r="62364"/>
          <a:stretch/>
        </p:blipFill>
        <p:spPr>
          <a:xfrm>
            <a:off x="1048062" y="1277624"/>
            <a:ext cx="2779261" cy="1719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B8ED6-2EDC-4FB7-8020-E54BE65A51C6}"/>
              </a:ext>
            </a:extLst>
          </p:cNvPr>
          <p:cNvSpPr txBox="1"/>
          <p:nvPr/>
        </p:nvSpPr>
        <p:spPr>
          <a:xfrm>
            <a:off x="8742243" y="100929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배송 테이블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B7296A-B77C-4D82-BCB5-FCBAF93A03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72" t="16245" r="56495"/>
          <a:stretch/>
        </p:blipFill>
        <p:spPr>
          <a:xfrm>
            <a:off x="4824014" y="1245059"/>
            <a:ext cx="3159018" cy="1719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2ED251-FB89-491E-AA94-3156B1905CC2}"/>
              </a:ext>
            </a:extLst>
          </p:cNvPr>
          <p:cNvSpPr txBox="1"/>
          <p:nvPr/>
        </p:nvSpPr>
        <p:spPr>
          <a:xfrm>
            <a:off x="1025926" y="77494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회원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3BF1E-98A5-4AF7-8B8F-B8160F7186C5}"/>
              </a:ext>
            </a:extLst>
          </p:cNvPr>
          <p:cNvSpPr txBox="1"/>
          <p:nvPr/>
        </p:nvSpPr>
        <p:spPr>
          <a:xfrm>
            <a:off x="4792859" y="78907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주문 테이블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122BDB-9658-4B82-84C4-87AD02872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055" y="4159234"/>
            <a:ext cx="3364242" cy="1285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14365F-4CD1-454F-8607-8A84E7A7FE85}"/>
              </a:ext>
            </a:extLst>
          </p:cNvPr>
          <p:cNvSpPr txBox="1"/>
          <p:nvPr/>
        </p:nvSpPr>
        <p:spPr>
          <a:xfrm>
            <a:off x="5082774" y="388598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문의 테이블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1747665-ADBC-4AF3-9EC9-48E19BD25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888" y="4310157"/>
            <a:ext cx="3051241" cy="11163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43849A-4D53-458B-838F-8B2B37C5998B}"/>
              </a:ext>
            </a:extLst>
          </p:cNvPr>
          <p:cNvSpPr txBox="1"/>
          <p:nvPr/>
        </p:nvSpPr>
        <p:spPr>
          <a:xfrm>
            <a:off x="976055" y="366541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상품 테이블</a:t>
            </a:r>
          </a:p>
        </p:txBody>
      </p:sp>
    </p:spTree>
    <p:extLst>
      <p:ext uri="{BB962C8B-B14F-4D97-AF65-F5344CB8AC3E}">
        <p14:creationId xmlns:p14="http://schemas.microsoft.com/office/powerpoint/2010/main" val="51404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194</Words>
  <Application>Microsoft Office PowerPoint</Application>
  <PresentationFormat>와이드스크린</PresentationFormat>
  <Paragraphs>55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맑은 고딕</vt:lpstr>
      <vt:lpstr>Arial</vt:lpstr>
      <vt:lpstr>Book Antiqua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 윤주</cp:lastModifiedBy>
  <cp:revision>36</cp:revision>
  <dcterms:created xsi:type="dcterms:W3CDTF">2016-11-03T20:47:04Z</dcterms:created>
  <dcterms:modified xsi:type="dcterms:W3CDTF">2020-12-13T18:40:21Z</dcterms:modified>
</cp:coreProperties>
</file>