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6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352F-3E67-4047-8D13-DA563532BE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Keycloak</a:t>
            </a:r>
            <a:r>
              <a:rPr lang="en-US" altLang="ko-KR" dirty="0" smtClean="0"/>
              <a:t> SSO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1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7" y="992733"/>
            <a:ext cx="7239440" cy="56542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smtClean="0">
                <a:solidFill>
                  <a:schemeClr val="tx1"/>
                </a:solidFill>
              </a:rPr>
              <a:t>만들어진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clien</a:t>
            </a:r>
            <a:r>
              <a:rPr lang="ko-KR" altLang="en-US" sz="1200" b="1" smtClean="0">
                <a:solidFill>
                  <a:schemeClr val="tx1"/>
                </a:solidFill>
              </a:rPr>
              <a:t>를 선택하고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Advanced </a:t>
            </a:r>
            <a:r>
              <a:rPr lang="ko-KR" altLang="en-US" sz="1200" b="1" smtClean="0">
                <a:solidFill>
                  <a:schemeClr val="tx1"/>
                </a:solidFill>
              </a:rPr>
              <a:t>탭으로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Proof Key for Code Exchange Code Challenge Method : PKCE </a:t>
            </a:r>
            <a:r>
              <a:rPr lang="ko-KR" altLang="en-US" sz="1200" b="1" smtClean="0">
                <a:solidFill>
                  <a:schemeClr val="tx1"/>
                </a:solidFill>
              </a:rPr>
              <a:t>코드 챌린지 방식을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S256</a:t>
            </a:r>
            <a:r>
              <a:rPr lang="ko-KR" altLang="en-US" sz="1200" b="1" smtClean="0">
                <a:solidFill>
                  <a:schemeClr val="tx1"/>
                </a:solidFill>
              </a:rPr>
              <a:t>으로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3.Save </a:t>
            </a:r>
            <a:r>
              <a:rPr lang="ko-KR" altLang="en-US" sz="1200" b="1" smtClean="0">
                <a:solidFill>
                  <a:schemeClr val="tx1"/>
                </a:solidFill>
              </a:rPr>
              <a:t>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**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client 1~5</a:t>
            </a:r>
            <a:r>
              <a:rPr lang="ko-KR" altLang="en-US" sz="1200" b="1" smtClean="0">
                <a:solidFill>
                  <a:schemeClr val="tx1"/>
                </a:solidFill>
              </a:rPr>
              <a:t>를 반복하여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</a:t>
            </a:r>
            <a:r>
              <a:rPr lang="ko-KR" altLang="en-US" sz="1200" b="1" smtClean="0">
                <a:solidFill>
                  <a:schemeClr val="tx1"/>
                </a:solidFill>
              </a:rPr>
              <a:t>처리할 사이트들을 지정함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*PKCE</a:t>
            </a:r>
            <a:r>
              <a:rPr lang="ko-KR" altLang="en-US" sz="1200" b="1" smtClean="0">
                <a:solidFill>
                  <a:schemeClr val="tx1"/>
                </a:solidFill>
              </a:rPr>
              <a:t>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 Oauth2.0</a:t>
            </a:r>
            <a:r>
              <a:rPr lang="ko-KR" altLang="en-US" sz="1200" b="1" smtClean="0">
                <a:solidFill>
                  <a:schemeClr val="tx1"/>
                </a:solidFill>
              </a:rPr>
              <a:t>의 확장 사양으로 인가 코드 가로채기 공격의 대책으로서 사용되는 구조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SHA256</a:t>
            </a:r>
            <a:r>
              <a:rPr lang="ko-KR" altLang="en-US" sz="1200" b="1" smtClean="0">
                <a:solidFill>
                  <a:schemeClr val="tx1"/>
                </a:solidFill>
              </a:rPr>
              <a:t>방식으로 코드를 암호회 해서 보내고 받는는 구조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87614" y="109641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7210" y="1241491"/>
            <a:ext cx="1766294" cy="736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25006" y="1386564"/>
            <a:ext cx="923191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3429" y="951345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92469" y="570552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92469" y="6057900"/>
            <a:ext cx="596413" cy="474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7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1(</a:t>
            </a:r>
            <a:r>
              <a:rPr lang="en-US" altLang="ko-KR" sz="2400" b="1" dirty="0" smtClean="0"/>
              <a:t>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package.json</a:t>
            </a:r>
            <a:r>
              <a:rPr lang="ko-KR" altLang="en-US" sz="1200" b="1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dependencies </a:t>
            </a:r>
            <a:r>
              <a:rPr lang="ko-KR" altLang="en-US" sz="1200" b="1" smtClean="0">
                <a:solidFill>
                  <a:schemeClr val="tx1"/>
                </a:solidFill>
              </a:rPr>
              <a:t>추가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keycloak-js</a:t>
            </a:r>
            <a:r>
              <a:rPr lang="ko-KR" altLang="en-US" sz="1200" b="1" smtClean="0">
                <a:solidFill>
                  <a:schemeClr val="tx1"/>
                </a:solidFill>
              </a:rPr>
              <a:t>는 설치된 버전에 맞는 버전을 추가해야함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2.keycloak.-ts </a:t>
            </a:r>
            <a:r>
              <a:rPr lang="ko-KR" altLang="en-US" sz="1200" b="1" smtClean="0">
                <a:solidFill>
                  <a:schemeClr val="tx1"/>
                </a:solidFill>
              </a:rPr>
              <a:t>파일 생성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서버 정보 셋팅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5"/>
            <a:ext cx="4130398" cy="2857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1199" y="1056852"/>
            <a:ext cx="3783939" cy="508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6" y="4121751"/>
            <a:ext cx="4130398" cy="192040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01435" y="4584343"/>
            <a:ext cx="3117711" cy="10603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9072" y="113414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7529" y="49245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2(</a:t>
            </a:r>
            <a:r>
              <a:rPr lang="en-US" altLang="ko-KR" sz="2400" b="1" dirty="0" smtClean="0"/>
              <a:t>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1.index.tsx </a:t>
            </a:r>
            <a:r>
              <a:rPr lang="ko-KR" altLang="en-US" sz="1200" b="1" smtClean="0">
                <a:solidFill>
                  <a:schemeClr val="tx1"/>
                </a:solidFill>
              </a:rPr>
              <a:t>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App</a:t>
            </a:r>
            <a:r>
              <a:rPr lang="ko-KR" altLang="en-US" sz="1200" b="1" smtClean="0">
                <a:solidFill>
                  <a:schemeClr val="tx1"/>
                </a:solidFill>
              </a:rPr>
              <a:t>를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ReactKeycloakProvider</a:t>
            </a:r>
            <a:r>
              <a:rPr lang="ko-KR" altLang="en-US" sz="1200" b="1" smtClean="0">
                <a:solidFill>
                  <a:schemeClr val="tx1"/>
                </a:solidFill>
              </a:rPr>
              <a:t>로 감싸서 해당 페이지가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안되면 들어오지 못하게 막음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**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옵션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‘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OnLoad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login-required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 -&gt;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안되어 있다면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 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page</a:t>
            </a:r>
            <a:r>
              <a:rPr lang="ko-KR" altLang="en-US" sz="1200" b="1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redirection </a:t>
            </a:r>
            <a:r>
              <a:rPr lang="ko-KR" altLang="en-US" sz="1200" b="1" smtClean="0">
                <a:solidFill>
                  <a:schemeClr val="tx1"/>
                </a:solidFill>
              </a:rPr>
              <a:t>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200" b="1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user</a:t>
            </a:r>
            <a:r>
              <a:rPr lang="ko-KR" altLang="en-US" sz="1200" b="1" smtClean="0">
                <a:solidFill>
                  <a:schemeClr val="tx1"/>
                </a:solidFill>
              </a:rPr>
              <a:t>만 접근가능한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가 만들어짐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‘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OnLoad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‘check-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sso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 -&gt;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3" y="1063868"/>
            <a:ext cx="6935168" cy="5424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1876" y="5224406"/>
            <a:ext cx="6421632" cy="1000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58549" y="485073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3(</a:t>
            </a:r>
            <a:r>
              <a:rPr lang="en-US" altLang="ko-KR" sz="2400" b="1" dirty="0" smtClean="0"/>
              <a:t>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1.Front End </a:t>
            </a:r>
            <a:r>
              <a:rPr lang="ko-KR" altLang="en-US" sz="1200" b="1" smtClean="0">
                <a:solidFill>
                  <a:schemeClr val="tx1"/>
                </a:solidFill>
              </a:rPr>
              <a:t>접속시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Page</a:t>
            </a:r>
            <a:r>
              <a:rPr lang="ko-KR" altLang="en-US" sz="1200" b="1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Redirection </a:t>
            </a:r>
            <a:r>
              <a:rPr lang="ko-KR" altLang="en-US" sz="1200" b="1" smtClean="0">
                <a:solidFill>
                  <a:schemeClr val="tx1"/>
                </a:solidFill>
              </a:rPr>
              <a:t>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Realm</a:t>
            </a:r>
            <a:r>
              <a:rPr lang="ko-KR" altLang="en-US" sz="1200" b="1" smtClean="0">
                <a:solidFill>
                  <a:schemeClr val="tx1"/>
                </a:solidFill>
              </a:rPr>
              <a:t>에 생성된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user</a:t>
            </a:r>
            <a:r>
              <a:rPr lang="ko-KR" altLang="en-US" sz="1200" b="1" smtClean="0">
                <a:solidFill>
                  <a:schemeClr val="tx1"/>
                </a:solidFill>
              </a:rPr>
              <a:t>로 로그인 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각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 </a:t>
            </a:r>
            <a:r>
              <a:rPr lang="ko-KR" altLang="en-US" sz="1200" b="1" smtClean="0">
                <a:solidFill>
                  <a:schemeClr val="tx1"/>
                </a:solidFill>
              </a:rPr>
              <a:t>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 </a:t>
            </a:r>
            <a:r>
              <a:rPr lang="ko-KR" altLang="en-US" sz="1200" b="1" smtClean="0">
                <a:solidFill>
                  <a:schemeClr val="tx1"/>
                </a:solidFill>
              </a:rPr>
              <a:t>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058549" y="485073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02" y="1089718"/>
            <a:ext cx="5082980" cy="54259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52484" y="2586714"/>
            <a:ext cx="3625124" cy="1185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2735" y="1025764"/>
            <a:ext cx="3754317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인증서버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2738" y="1022832"/>
            <a:ext cx="3754315" cy="572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9180" y="2236169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realm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49153" y="3754306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Clients(Apps)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2079" y="5035050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3708" y="1034556"/>
            <a:ext cx="3768969" cy="202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3706" y="1034556"/>
            <a:ext cx="3768969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End(Resource </a:t>
            </a:r>
            <a:r>
              <a:rPr lang="ko-KR" altLang="en-US" smtClean="0">
                <a:solidFill>
                  <a:schemeClr val="tx1"/>
                </a:solidFill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3706" y="3887658"/>
            <a:ext cx="3768969" cy="202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3706" y="3887658"/>
            <a:ext cx="3768969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 End(UI)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4712675" y="4901704"/>
            <a:ext cx="313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712675" y="5440965"/>
            <a:ext cx="3130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183065" y="4325809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(token </a:t>
            </a:r>
            <a:r>
              <a:rPr lang="ko-KR" altLang="en-US" sz="1200" smtClean="0">
                <a:solidFill>
                  <a:schemeClr val="tx1"/>
                </a:solidFill>
              </a:rPr>
              <a:t>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3065" y="5505441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Res(Token </a:t>
            </a:r>
            <a:r>
              <a:rPr lang="ko-KR" altLang="en-US" sz="1200" smtClean="0">
                <a:solidFill>
                  <a:schemeClr val="tx1"/>
                </a:solidFill>
              </a:rPr>
              <a:t>발급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8" idx="2"/>
            <a:endCxn id="10" idx="1"/>
          </p:cNvCxnSpPr>
          <p:nvPr/>
        </p:nvCxnSpPr>
        <p:spPr>
          <a:xfrm rot="5400000">
            <a:off x="7496543" y="3656491"/>
            <a:ext cx="2561489" cy="670415"/>
          </a:xfrm>
          <a:prstGeom prst="bentConnector4">
            <a:avLst>
              <a:gd name="adj1" fmla="val 45366"/>
              <a:gd name="adj2" fmla="val 134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3"/>
            <a:endCxn id="9" idx="0"/>
          </p:cNvCxnSpPr>
          <p:nvPr/>
        </p:nvCxnSpPr>
        <p:spPr>
          <a:xfrm>
            <a:off x="10125808" y="2473562"/>
            <a:ext cx="236659" cy="1280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101362" y="3050923"/>
            <a:ext cx="0" cy="83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191609" y="3062648"/>
            <a:ext cx="8788" cy="8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055702" y="499402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10203" y="3330080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6478" y="3112470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(with Token)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84991" y="3237760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Res(with Token)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712675" y="1837585"/>
            <a:ext cx="3130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712675" y="2325559"/>
            <a:ext cx="313006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83065" y="1342285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(Token </a:t>
            </a:r>
            <a:r>
              <a:rPr lang="ko-KR" altLang="en-US" sz="1200" smtClean="0">
                <a:solidFill>
                  <a:schemeClr val="tx1"/>
                </a:solidFill>
              </a:rPr>
              <a:t>유효성 검사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64391" y="2394429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Res(Token </a:t>
            </a:r>
            <a:r>
              <a:rPr lang="ko-KR" altLang="en-US" sz="1200" smtClean="0">
                <a:solidFill>
                  <a:schemeClr val="tx1"/>
                </a:solidFill>
              </a:rPr>
              <a:t>유효 우뮤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77682" y="194309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183065" y="845517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200" b="1" smtClean="0">
                <a:solidFill>
                  <a:srgbClr val="FF0000"/>
                </a:solidFill>
              </a:rPr>
              <a:t>번은 연결 끊긴 상태임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인증서버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프로세스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66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환경 설정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1.Keycloak down: https://www.keycloak.org/downloads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2.Keycloak </a:t>
            </a:r>
            <a:r>
              <a:rPr lang="ko-KR" altLang="en-US" sz="1200" b="1" smtClean="0">
                <a:solidFill>
                  <a:schemeClr val="tx1"/>
                </a:solidFill>
              </a:rPr>
              <a:t>실행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window : bin/ kc.bat start-dev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Linux : bin/ kc.sh start-dev   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Default Port : 8080 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port </a:t>
            </a:r>
            <a:r>
              <a:rPr lang="ko-KR" altLang="en-US" sz="1200" b="1" smtClean="0">
                <a:solidFill>
                  <a:schemeClr val="tx1"/>
                </a:solidFill>
              </a:rPr>
              <a:t>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 </a:t>
            </a:r>
            <a:r>
              <a:rPr lang="ko-KR" altLang="en-US" sz="1200" b="1" smtClean="0">
                <a:solidFill>
                  <a:schemeClr val="tx1"/>
                </a:solidFill>
              </a:rPr>
              <a:t>실행시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–http-port=8180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200" b="1" smtClean="0">
                <a:solidFill>
                  <a:schemeClr val="tx1"/>
                </a:solidFill>
              </a:rPr>
              <a:t>또는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keycloak.config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파일에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http-port=8180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** </a:t>
            </a:r>
            <a:r>
              <a:rPr lang="ko-KR" altLang="en-US" sz="1200" b="1" smtClean="0">
                <a:solidFill>
                  <a:schemeClr val="tx1"/>
                </a:solidFill>
              </a:rPr>
              <a:t>실행 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  <a:r>
              <a:rPr lang="ko-KR" altLang="en-US" sz="1200" b="1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h2</a:t>
            </a:r>
            <a:r>
              <a:rPr lang="ko-KR" altLang="en-US" sz="1200" b="1" smtClean="0">
                <a:solidFill>
                  <a:schemeClr val="tx1"/>
                </a:solidFill>
              </a:rPr>
              <a:t>로 자동 연동 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Database</a:t>
            </a:r>
            <a:r>
              <a:rPr lang="ko-KR" altLang="en-US" sz="1200" b="1" smtClean="0">
                <a:solidFill>
                  <a:schemeClr val="tx1"/>
                </a:solidFill>
              </a:rPr>
              <a:t> 변경시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keycloak.config</a:t>
            </a:r>
            <a:r>
              <a:rPr lang="ko-KR" altLang="en-US" sz="1200" b="1" smtClean="0">
                <a:solidFill>
                  <a:schemeClr val="tx1"/>
                </a:solidFill>
              </a:rPr>
              <a:t>파일에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Ex)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mariadb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-username=root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-password=1219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db-url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jdbc:mariadb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://127.0.0.1:3306/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keycloakdb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5"/>
            <a:ext cx="7359162" cy="34905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90844" y="2677256"/>
            <a:ext cx="712179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1715" y="235194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4" y="4514850"/>
            <a:ext cx="7202541" cy="20661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36731" y="5493725"/>
            <a:ext cx="3569677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34154" y="516841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Admin </a:t>
            </a:r>
            <a:r>
              <a:rPr lang="ko-KR" altLang="en-US" sz="2400" b="1" smtClean="0"/>
              <a:t>계정 생성 및 관리 콘솔 로그인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1.Admin User </a:t>
            </a:r>
            <a:r>
              <a:rPr lang="ko-KR" altLang="en-US" sz="1200" b="1" smtClean="0">
                <a:solidFill>
                  <a:schemeClr val="tx1"/>
                </a:solidFill>
              </a:rPr>
              <a:t>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.Keycloak Admin Console login.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0844" y="2677256"/>
            <a:ext cx="712179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1715" y="235194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36731" y="5493725"/>
            <a:ext cx="3569677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34154" y="516841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896815"/>
            <a:ext cx="7359161" cy="58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Realm </a:t>
            </a:r>
            <a:r>
              <a:rPr lang="ko-KR" altLang="en-US" sz="2400" b="1" smtClean="0"/>
              <a:t>생성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54" y="985594"/>
            <a:ext cx="1906438" cy="20389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31554" y="2552249"/>
            <a:ext cx="185700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7" y="3112476"/>
            <a:ext cx="6928338" cy="34290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565031" y="5240215"/>
            <a:ext cx="852854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97623" y="6172767"/>
            <a:ext cx="852854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1.Realm </a:t>
            </a:r>
            <a:r>
              <a:rPr lang="ko-KR" altLang="en-US" sz="1200" b="1" smtClean="0">
                <a:solidFill>
                  <a:schemeClr val="tx1"/>
                </a:solidFill>
              </a:rPr>
              <a:t>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** Realm</a:t>
            </a:r>
            <a:r>
              <a:rPr lang="ko-KR" altLang="en-US" sz="1200" b="1" smtClean="0">
                <a:solidFill>
                  <a:schemeClr val="tx1"/>
                </a:solidFill>
              </a:rPr>
              <a:t>이란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들을 관리하는 주체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Realm</a:t>
            </a:r>
            <a:r>
              <a:rPr lang="ko-KR" altLang="en-US" sz="1200" b="1" smtClean="0">
                <a:solidFill>
                  <a:schemeClr val="tx1"/>
                </a:solidFill>
              </a:rPr>
              <a:t>안에서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끼리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</a:t>
            </a:r>
            <a:r>
              <a:rPr lang="ko-KR" altLang="en-US" sz="1200" b="1" smtClean="0">
                <a:solidFill>
                  <a:schemeClr val="tx1"/>
                </a:solidFill>
              </a:rPr>
              <a:t>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29330" y="221771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556238" y="495006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24354" y="584483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1.Realm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2.Create Client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1" y="973894"/>
            <a:ext cx="7124647" cy="57346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3644" y="1147277"/>
            <a:ext cx="185700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3741" y="80581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515" y="2506182"/>
            <a:ext cx="102178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11515" y="219610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1.OpenId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Connecrt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 Id </a:t>
            </a:r>
            <a:r>
              <a:rPr lang="ko-KR" altLang="en-US" sz="1200" b="1" smtClean="0">
                <a:solidFill>
                  <a:schemeClr val="tx1"/>
                </a:solidFill>
              </a:rPr>
              <a:t>입력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smtClean="0">
                <a:solidFill>
                  <a:schemeClr val="tx1"/>
                </a:solidFill>
              </a:rPr>
              <a:t>다음 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984738"/>
            <a:ext cx="4618842" cy="5723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63108" y="1929792"/>
            <a:ext cx="148484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63108" y="155172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1501" y="2418852"/>
            <a:ext cx="148484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39373" y="247434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48411" y="6302797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10038" y="59818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6"/>
            <a:ext cx="7288824" cy="5807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1.Standard flow</a:t>
            </a:r>
            <a:r>
              <a:rPr lang="ko-KR" altLang="en-US" sz="1200" b="1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Direct access grants </a:t>
            </a:r>
            <a:r>
              <a:rPr lang="ko-KR" altLang="en-US" sz="1200" b="1" smtClean="0">
                <a:solidFill>
                  <a:schemeClr val="tx1"/>
                </a:solidFill>
              </a:rPr>
              <a:t>체크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smtClean="0">
                <a:solidFill>
                  <a:schemeClr val="tx1"/>
                </a:solidFill>
              </a:rPr>
              <a:t>다음 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*Standard flow : OIDC </a:t>
            </a:r>
            <a:r>
              <a:rPr lang="ko-KR" altLang="en-US" sz="1200" b="1" smtClean="0">
                <a:solidFill>
                  <a:schemeClr val="tx1"/>
                </a:solidFill>
              </a:rPr>
              <a:t>기반 표준 인증 흘름을 사용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*Direct access grants :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Resource Owner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Password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Credentials </a:t>
            </a:r>
            <a:r>
              <a:rPr lang="en-US" altLang="ko-KR" sz="1200" b="1" dirty="0">
                <a:solidFill>
                  <a:schemeClr val="tx1"/>
                </a:solidFill>
              </a:rPr>
              <a:t>Grant' </a:t>
            </a:r>
            <a:r>
              <a:rPr lang="ko-KR" altLang="en-US" sz="1200" b="1" smtClean="0">
                <a:solidFill>
                  <a:schemeClr val="tx1"/>
                </a:solidFill>
              </a:rPr>
              <a:t>지원 </a:t>
            </a:r>
            <a:r>
              <a:rPr lang="ko-KR" altLang="en-US" sz="1200" b="1">
                <a:solidFill>
                  <a:schemeClr val="tx1"/>
                </a:solidFill>
              </a:rPr>
              <a:t>가능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0050" y="2619421"/>
            <a:ext cx="1473239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86022" y="2685765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00109" y="2624586"/>
            <a:ext cx="1655768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6605" y="6272025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10038" y="59818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6" y="958362"/>
            <a:ext cx="7293442" cy="57148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1.Valid redirect URIs : login </a:t>
            </a:r>
            <a:r>
              <a:rPr lang="ko-KR" altLang="en-US" sz="1200" b="1" smtClean="0">
                <a:solidFill>
                  <a:schemeClr val="tx1"/>
                </a:solidFill>
              </a:rPr>
              <a:t>완료 후 보여줄 화면 정의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smtClean="0">
                <a:solidFill>
                  <a:schemeClr val="tx1"/>
                </a:solidFill>
              </a:rPr>
              <a:t>보통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  <a:r>
              <a:rPr lang="ko-KR" altLang="en-US" sz="1200" b="1" smtClean="0">
                <a:solidFill>
                  <a:schemeClr val="tx1"/>
                </a:solidFill>
              </a:rPr>
              <a:t>화면 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</a:t>
            </a:r>
            <a:r>
              <a:rPr lang="ko-KR" altLang="en-US" sz="1200" b="1" smtClean="0">
                <a:solidFill>
                  <a:schemeClr val="tx1"/>
                </a:solidFill>
              </a:rPr>
              <a:t>화면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2.Web origins :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시도되는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smtClean="0">
                <a:solidFill>
                  <a:schemeClr val="tx1"/>
                </a:solidFill>
              </a:rPr>
              <a:t>보통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Front End URL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3.Save </a:t>
            </a:r>
            <a:r>
              <a:rPr lang="ko-KR" altLang="en-US" sz="1200" b="1" smtClean="0">
                <a:solidFill>
                  <a:schemeClr val="tx1"/>
                </a:solidFill>
              </a:rPr>
              <a:t>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9780" y="2742514"/>
            <a:ext cx="4599720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93880" y="2408407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73791" y="6192895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29780" y="589835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29780" y="4146098"/>
            <a:ext cx="4599719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93880" y="3840990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508</Words>
  <Application>Microsoft Office PowerPoint</Application>
  <PresentationFormat>와이드스크린</PresentationFormat>
  <Paragraphs>132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Keycloak SSO설정</vt:lpstr>
      <vt:lpstr>* Keycloak 인증서버 프로세스</vt:lpstr>
      <vt:lpstr>* Keycloak 환경 설정</vt:lpstr>
      <vt:lpstr>* Keycloak Admin 계정 생성 및 관리 콘솔 로그인</vt:lpstr>
      <vt:lpstr>* Keycloak Realm 생성</vt:lpstr>
      <vt:lpstr>* Keycloak client 생성1</vt:lpstr>
      <vt:lpstr>* Keycloak client 생성2</vt:lpstr>
      <vt:lpstr>* Keycloak client 생성3</vt:lpstr>
      <vt:lpstr>* Keycloak client 생성4</vt:lpstr>
      <vt:lpstr>* Keycloak client 생성5</vt:lpstr>
      <vt:lpstr>* Front End 설정1(React typescript 기준)</vt:lpstr>
      <vt:lpstr>* Front End 설정2(React typescript 기준)</vt:lpstr>
      <vt:lpstr>* Front End 설정3(React typescript 기준)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Keycloak SSO설정</dc:title>
  <dc:creator>Microsoft 계정</dc:creator>
  <cp:lastModifiedBy>Microsoft 계정</cp:lastModifiedBy>
  <cp:revision>23</cp:revision>
  <dcterms:created xsi:type="dcterms:W3CDTF">2024-04-01T01:04:38Z</dcterms:created>
  <dcterms:modified xsi:type="dcterms:W3CDTF">2024-04-03T01:12:40Z</dcterms:modified>
</cp:coreProperties>
</file>