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97" r:id="rId13"/>
  </p:sldMasterIdLst>
  <p:sldIdLst>
    <p:sldId id="259" r:id="rId15"/>
    <p:sldId id="275" r:id="rId16"/>
    <p:sldId id="276" r:id="rId17"/>
    <p:sldId id="266" r:id="rId18"/>
    <p:sldId id="284" r:id="rId19"/>
    <p:sldId id="285" r:id="rId20"/>
    <p:sldId id="282" r:id="rId21"/>
    <p:sldId id="281" r:id="rId22"/>
    <p:sldId id="283" r:id="rId23"/>
    <p:sldId id="286" r:id="rId24"/>
    <p:sldId id="287" r:id="rId25"/>
    <p:sldId id="306" r:id="rId26"/>
    <p:sldId id="260" r:id="rId27"/>
    <p:sldId id="288" r:id="rId28"/>
    <p:sldId id="263" r:id="rId29"/>
    <p:sldId id="289" r:id="rId30"/>
    <p:sldId id="290" r:id="rId31"/>
    <p:sldId id="291" r:id="rId32"/>
    <p:sldId id="293" r:id="rId33"/>
    <p:sldId id="294" r:id="rId34"/>
    <p:sldId id="296" r:id="rId35"/>
    <p:sldId id="295" r:id="rId36"/>
    <p:sldId id="298" r:id="rId37"/>
    <p:sldId id="297" r:id="rId38"/>
    <p:sldId id="300" r:id="rId39"/>
    <p:sldId id="301" r:id="rId40"/>
    <p:sldId id="302" r:id="rId41"/>
    <p:sldId id="303" r:id="rId42"/>
    <p:sldId id="304" r:id="rId43"/>
    <p:sldId id="299" r:id="rId44"/>
    <p:sldId id="280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00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840" y="152"/>
      </p:cViewPr>
      <p:guideLst>
        <p:guide orient="horz" pos="2153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タイトルと 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縦書きタイトルと 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 txBox="1">
            <a:spLocks noGrp="1"/>
          </p:cNvSpPr>
          <p:nvPr>
            <p:ph type="sldNum" sz="quarter" idx="12"/>
          </p:nvPr>
        </p:nvSpPr>
        <p:spPr>
          <a:xfrm rot="0">
            <a:off x="8562975" y="6356350"/>
            <a:ext cx="2744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ja-JP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タイトル付きの 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7624721441.jpe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 txBox="1">
            <a:spLocks noGrp="1"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7" name="그림 2" descr="C:/Users/윤광현/AppData/Roaming/PolarisOffice/ETemp/22848_4975744/fImage17624721441.jpe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29595" y="6401435"/>
            <a:ext cx="1465580" cy="4559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rtl="0" algn="l" defTabSz="914400" eaLnBrk="1" latinLnBrk="0" hangingPunct="1">
        <a:lnSpc>
          <a:spcPct val="90000"/>
        </a:lnSpc>
        <a:spcBef>
          <a:spcPct val="0"/>
        </a:spcBef>
        <a:buFontTx/>
        <a:buNone/>
        <a:defRPr lang="en-GB" altLang="en-US" sz="4400" kern="1200" kumimoji="1">
          <a:solidFill>
            <a:schemeClr val="tx1"/>
          </a:solidFill>
          <a:latin typeface="함초롬돋움 확장" charset="0"/>
          <a:ea typeface="함초롬돋움 확장" charset="0"/>
        </a:defRPr>
      </a:lvl1pPr>
    </p:titleStyle>
    <p:bodyStyle>
      <a:lvl1pPr marL="228600" indent="-228600" rtl="0" algn="l" defTabSz="914400" eaLnBrk="1" latinLnBrk="0" hangingPunct="1">
        <a:lnSpc>
          <a:spcPct val="90000"/>
        </a:lnSpc>
        <a:spcBef>
          <a:spcPct val="1000"/>
        </a:spcBef>
        <a:buFontTx/>
        <a:buNone/>
        <a:defRPr lang="en-GB" altLang="en-US" sz="2800" kern="1200" kumimoji="1">
          <a:solidFill>
            <a:schemeClr val="tx1"/>
          </a:solidFill>
          <a:latin typeface="함초롬돋움 확장" charset="0"/>
          <a:ea typeface="함초롬돋움 확장" charset="0"/>
        </a:defRPr>
      </a:lvl1pPr>
      <a:lvl2pPr marL="685800" indent="-228600" rtl="0" algn="l" defTabSz="914400" eaLnBrk="1" latinLnBrk="0" hangingPunct="1" lvl="1">
        <a:lnSpc>
          <a:spcPct val="90000"/>
        </a:lnSpc>
        <a:spcBef>
          <a:spcPct val="500"/>
        </a:spcBef>
        <a:buFontTx/>
        <a:buNone/>
        <a:defRPr lang="en-GB" altLang="en-US" sz="2400" kern="1200" kumimoji="1">
          <a:solidFill>
            <a:schemeClr val="tx1"/>
          </a:solidFill>
          <a:latin typeface="함초롬돋움 확장" charset="0"/>
          <a:ea typeface="함초롬돋움 확장" charset="0"/>
        </a:defRPr>
      </a:lvl2pPr>
      <a:lvl3pPr marL="1143000" indent="-228600" rtl="0" algn="l" defTabSz="914400" eaLnBrk="1" latinLnBrk="0" hangingPunct="1" lvl="2">
        <a:lnSpc>
          <a:spcPct val="90000"/>
        </a:lnSpc>
        <a:spcBef>
          <a:spcPct val="500"/>
        </a:spcBef>
        <a:buFontTx/>
        <a:buNone/>
        <a:defRPr lang="en-GB" altLang="en-US" sz="2000" kern="1200" kumimoji="1">
          <a:solidFill>
            <a:schemeClr val="tx1"/>
          </a:solidFill>
          <a:latin typeface="함초롬돋움 확장" charset="0"/>
          <a:ea typeface="함초롬돋움 확장" charset="0"/>
        </a:defRPr>
      </a:lvl3pPr>
      <a:lvl4pPr marL="1600200" indent="-228600" rtl="0" algn="l" defTabSz="914400" eaLnBrk="1" latinLnBrk="0" hangingPunct="1" lvl="3">
        <a:lnSpc>
          <a:spcPct val="90000"/>
        </a:lnSpc>
        <a:spcBef>
          <a:spcPct val="500"/>
        </a:spcBef>
        <a:buFontTx/>
        <a:buNone/>
        <a:defRPr lang="en-GB" altLang="en-US" sz="1800" kern="1200" kumimoji="1">
          <a:solidFill>
            <a:schemeClr val="tx1"/>
          </a:solidFill>
          <a:latin typeface="함초롬돋움 확장" charset="0"/>
          <a:ea typeface="함초롬돋움 확장" charset="0"/>
        </a:defRPr>
      </a:lvl4pPr>
      <a:lvl5pPr marL="2057400" indent="-228600" rtl="0" algn="l" defTabSz="914400" eaLnBrk="1" latinLnBrk="0" hangingPunct="1" lvl="4">
        <a:lnSpc>
          <a:spcPct val="90000"/>
        </a:lnSpc>
        <a:spcBef>
          <a:spcPct val="500"/>
        </a:spcBef>
        <a:buFontTx/>
        <a:buNone/>
        <a:defRPr lang="en-GB" altLang="en-US" sz="1800" kern="1200" kumimoji="1">
          <a:solidFill>
            <a:schemeClr val="tx1"/>
          </a:solidFill>
          <a:latin typeface="함초롬돋움 확장" charset="0"/>
          <a:ea typeface="함초롬돋움 확장" charset="0"/>
        </a:defRPr>
      </a:lvl5pPr>
      <a:lvl6pPr marL="2514600" indent="-228600" rtl="0" algn="l" defTabSz="914400" eaLnBrk="1" latinLnBrk="0" hangingPunct="1" lvl="5">
        <a:lnSpc>
          <a:spcPct val="90000"/>
        </a:lnSpc>
        <a:spcBef>
          <a:spcPct val="500"/>
        </a:spcBef>
        <a:buFontTx/>
        <a:buNone/>
        <a:defRPr lang="en-GB" altLang="en-US" sz="1800" kern="1200" kumimoji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 eaLnBrk="1" latinLnBrk="0" hangingPunct="1" lvl="6">
        <a:lnSpc>
          <a:spcPct val="90000"/>
        </a:lnSpc>
        <a:spcBef>
          <a:spcPct val="500"/>
        </a:spcBef>
        <a:buFontTx/>
        <a:buNone/>
        <a:defRPr lang="en-GB" altLang="en-US" sz="1800" kern="1200" kumimoji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 eaLnBrk="1" latinLnBrk="0" hangingPunct="1" lvl="7">
        <a:lnSpc>
          <a:spcPct val="90000"/>
        </a:lnSpc>
        <a:spcBef>
          <a:spcPct val="500"/>
        </a:spcBef>
        <a:buFontTx/>
        <a:buNone/>
        <a:defRPr lang="en-GB" altLang="en-US" sz="1800" kern="1200" kumimoji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 eaLnBrk="1" latinLnBrk="0" hangingPunct="1" lvl="8">
        <a:lnSpc>
          <a:spcPct val="90000"/>
        </a:lnSpc>
        <a:spcBef>
          <a:spcPct val="500"/>
        </a:spcBef>
        <a:buFontTx/>
        <a:buNone/>
        <a:defRPr lang="en-GB" altLang="en-US" sz="1800" kern="1200"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12763101478.png"></Relationship><Relationship Id="rId3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2783199358.pn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134233741.png"></Relationship><Relationship Id="rId3" Type="http://schemas.openxmlformats.org/officeDocument/2006/relationships/image" Target="../media/fImage86303388467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4736725641.png"></Relationship><Relationship Id="rId3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4736725641.png"></Relationship><Relationship Id="rId3" Type="http://schemas.openxmlformats.org/officeDocument/2006/relationships/image" Target="../media/fImage1467126841.png"></Relationship><Relationship Id="rId4" Type="http://schemas.openxmlformats.org/officeDocument/2006/relationships/image" Target="../media/fImage141742708467.png"></Relationship><Relationship Id="rId5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fImage10396233541.png"></Relationship><Relationship Id="rId4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432452916500.png"></Relationship><Relationship Id="rId3" Type="http://schemas.openxmlformats.org/officeDocument/2006/relationships/image" Target="../media/fImage30662939169.png"></Relationship><Relationship Id="rId4" Type="http://schemas.openxmlformats.org/officeDocument/2006/relationships/image" Target="../media/fImage19812945724.png"></Relationship><Relationship Id="rId5" Type="http://schemas.openxmlformats.org/officeDocument/2006/relationships/image" Target="../media/fImage212883071478.png"></Relationship><Relationship Id="rId7" Type="http://schemas.openxmlformats.org/officeDocument/2006/relationships/image" Target="../media/fImage538193396334.png"></Relationship><Relationship Id="rId8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96193176962.png"></Relationship><Relationship Id="rId3" Type="http://schemas.openxmlformats.org/officeDocument/2006/relationships/image" Target="../media/fImage722343184464.png"></Relationship><Relationship Id="rId4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684893305705.png"></Relationship><Relationship Id="rId3" Type="http://schemas.openxmlformats.org/officeDocument/2006/relationships/image" Target="../media/fImage562193508145.png"></Relationship><Relationship Id="rId4" Type="http://schemas.openxmlformats.org/officeDocument/2006/relationships/image" Target="../media/fImage13933376500.png"></Relationship><Relationship Id="rId5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527613473281.png"></Relationship><Relationship Id="rId3" Type="http://schemas.openxmlformats.org/officeDocument/2006/relationships/image" Target="../media/fImage491583486827.png"></Relationship><Relationship Id="rId4" Type="http://schemas.openxmlformats.org/officeDocument/2006/relationships/image" Target="../media/fImage233993499961.png"></Relationship><Relationship Id="rId5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79215352491.png"></Relationship><Relationship Id="rId3" Type="http://schemas.openxmlformats.org/officeDocument/2006/relationships/image" Target="../media/fImage759943532995.png"></Relationship><Relationship Id="rId4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506593721942.png"></Relationship><Relationship Id="rId3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image" Target="../media/fImage680853745436.png"></Relationship><Relationship Id="rId4" Type="http://schemas.openxmlformats.org/officeDocument/2006/relationships/image" Target="../media/fImage274793389169.png"></Relationship><Relationship Id="rId5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582884422391.png"></Relationship><Relationship Id="rId7" Type="http://schemas.openxmlformats.org/officeDocument/2006/relationships/image" Target="../media/fImage872103331478.png"></Relationship><Relationship Id="rId9" Type="http://schemas.openxmlformats.org/officeDocument/2006/relationships/image" Target="../media/fImage1107923436500.png"></Relationship><Relationship Id="rId10" Type="http://schemas.openxmlformats.org/officeDocument/2006/relationships/image" Target="../media/fImage825643449169.png"></Relationship><Relationship Id="rId11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71580447292.png"></Relationship><Relationship Id="rId3" Type="http://schemas.openxmlformats.org/officeDocument/2006/relationships/image" Target="../media/fImage592054482382.png"></Relationship><Relationship Id="rId4" Type="http://schemas.openxmlformats.org/officeDocument/2006/relationships/image" Target="../media/fImage433244497421.png"></Relationship><Relationship Id="rId5" Type="http://schemas.openxmlformats.org/officeDocument/2006/relationships/image" Target="../media/fImage868074508716.png"></Relationship><Relationship Id="rId6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770794519718.png"></Relationship><Relationship Id="rId4" Type="http://schemas.openxmlformats.org/officeDocument/2006/relationships/image" Target="../media/fImage687714535447.png"></Relationship><Relationship Id="rId5" Type="http://schemas.openxmlformats.org/officeDocument/2006/relationships/image" Target="../media/fImage747834541726.png"></Relationship><Relationship Id="rId6" Type="http://schemas.openxmlformats.org/officeDocument/2006/relationships/image" Target="../media/fImage538193415724.png"></Relationship><Relationship Id="rId7" Type="http://schemas.openxmlformats.org/officeDocument/2006/relationships/image" Target="../media/fImage180273421478.png"></Relationship><Relationship Id="rId8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516784554771.png"></Relationship><Relationship Id="rId3" Type="http://schemas.openxmlformats.org/officeDocument/2006/relationships/image" Target="../media/fImage675774561538.png"></Relationship><Relationship Id="rId4" Type="http://schemas.openxmlformats.org/officeDocument/2006/relationships/image" Target="../media/fImage565424571869.png"></Relationship><Relationship Id="rId5" Type="http://schemas.openxmlformats.org/officeDocument/2006/relationships/image" Target="../media/fImage569854589912.png"></Relationship><Relationship Id="rId6" Type="http://schemas.openxmlformats.org/officeDocument/2006/relationships/image" Target="../media/fImage571594595667.png"></Relationship><Relationship Id="rId7" Type="http://schemas.openxmlformats.org/officeDocument/2006/relationships/image" Target="../media/fImage483844606299.png"></Relationship><Relationship Id="rId8" Type="http://schemas.openxmlformats.org/officeDocument/2006/relationships/image" Target="../media/fImage560144617035.png"></Relationship><Relationship Id="rId9" Type="http://schemas.openxmlformats.org/officeDocument/2006/relationships/slideLayout" Target="../slideLayouts/slideLayout7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760974629894.png"></Relationship><Relationship Id="rId3" Type="http://schemas.openxmlformats.org/officeDocument/2006/relationships/image" Target="../media/fImage455574638703.png"></Relationship><Relationship Id="rId4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hyperlink" Target="https://badayak.com/3674" TargetMode="External"></Relationship><Relationship Id="rId3" Type="http://schemas.openxmlformats.org/officeDocument/2006/relationships/hyperlink" Target="https://zoosso.tistory.com/801" TargetMode="External"></Relationship><Relationship Id="rId4" Type="http://schemas.openxmlformats.org/officeDocument/2006/relationships/hyperlink" Target="https://jaimemin.tistory.com/205" TargetMode="External"></Relationship><Relationship Id="rId5" Type="http://schemas.openxmlformats.org/officeDocument/2006/relationships/hyperlink" Target="https://docs.microsoft.com/ko-kr/cpp/c-runtime-library/clocks-per-sec-clk-tck?view=msvc-160" TargetMode="External"></Relationship><Relationship Id="rId6" Type="http://schemas.openxmlformats.org/officeDocument/2006/relationships/slideLayout" Target="../slideLayouts/slideLayout7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image9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image" Target="../media/fImage5124119541.png"></Relationship><Relationship Id="rId4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291052838467.png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39542936334.png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53462636500.png"></Relationship><Relationship Id="rId3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085982539169.pn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992282745724.pn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>
            <a:spLocks/>
          </p:cNvSpPr>
          <p:nvPr/>
        </p:nvSpPr>
        <p:spPr>
          <a:xfrm rot="0">
            <a:off x="4552315" y="1885315"/>
            <a:ext cx="3088640" cy="3088640"/>
          </a:xfrm>
          <a:prstGeom prst="rect"/>
          <a:ln w="152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33240" y="5221605"/>
            <a:ext cx="3526790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ja-JP" sz="2000" spc="-140" b="1">
                <a:solidFill>
                  <a:schemeClr val="bg1"/>
                </a:solidFill>
              </a:rPr>
              <a:t>2017648061 윤광현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229860" y="2896235"/>
            <a:ext cx="1743075" cy="10763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ja-JP" sz="3200" spc="-130" b="1">
                <a:solidFill>
                  <a:schemeClr val="bg1"/>
                </a:solidFill>
              </a:rPr>
              <a:t>청기백기</a:t>
            </a:r>
            <a:endParaRPr lang="ko-KR" altLang="en-US" sz="3200" b="1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ja-JP" sz="3200" spc="-130" b="1">
                <a:solidFill>
                  <a:schemeClr val="bg1"/>
                </a:solidFill>
              </a:rPr>
              <a:t>8_11_1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5" name="텍스트 상자 5"/>
          <p:cNvSpPr txBox="1">
            <a:spLocks/>
          </p:cNvSpPr>
          <p:nvPr/>
        </p:nvSpPr>
        <p:spPr>
          <a:xfrm rot="0">
            <a:off x="0" y="6463030"/>
            <a:ext cx="130238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ja-JP" sz="2000" spc="-140" b="1">
                <a:solidFill>
                  <a:schemeClr val="bg1"/>
                </a:solidFill>
              </a:rPr>
              <a:t>2021-09-30</a:t>
            </a:r>
            <a:endParaRPr lang="ko-KR" alt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5890" cy="511175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559117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display_result 함수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42365" cy="2622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6281420" y="3261995"/>
            <a:ext cx="5260975" cy="10775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result[4] : 정답 개수 저장하는 배열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min_time[4] : 정답의 소요시간</a:t>
            </a:r>
            <a:r>
              <a:rPr lang="ko-KR" altLang="ko-KR" sz="1600">
                <a:latin typeface="함초롬돋움 확장" charset="0"/>
                <a:ea typeface="함초롬돋움 확장" charset="0"/>
              </a:rPr>
              <a:t> 총합</a:t>
            </a:r>
            <a:r>
              <a:rPr lang="ko-KR" altLang="ko-KR" sz="1600">
                <a:latin typeface="함초롬돋움 확장" charset="0"/>
                <a:ea typeface="함초롬돋움 확장" charset="0"/>
              </a:rPr>
              <a:t>을 저장하는 배열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정답을 맞췄고 걸린 시간이 1초미만이면 O 아니면 X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8907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6425" y="1833880"/>
            <a:ext cx="5132705" cy="4112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5890" cy="511175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340677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gotoxy 함수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42365" cy="2622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281420" y="3261995"/>
            <a:ext cx="526034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커서의 위치 이동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8907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5625" y="3258820"/>
            <a:ext cx="4770755" cy="793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6525" cy="5112385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270" cy="7302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270" cy="7302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459230" y="329565"/>
            <a:ext cx="23171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시연화면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43000" cy="2628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89710" cy="1270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2" descr="C:/Users/윤광현/AppData/Roaming/PolarisOffice/ETemp/12224_21608960/fImage2134233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9275" y="2204720"/>
            <a:ext cx="5281295" cy="3711575"/>
          </a:xfrm>
          <a:prstGeom prst="rect"/>
          <a:noFill/>
        </p:spPr>
      </p:pic>
      <p:pic>
        <p:nvPicPr>
          <p:cNvPr id="15" name="그림 3" descr="C:/Users/윤광현/AppData/Roaming/PolarisOffice/ETemp/12224_21608960/fImage863033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9175" y="2438400"/>
            <a:ext cx="5560060" cy="3250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4057650" y="2921000"/>
            <a:ext cx="4077970" cy="101473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6000">
                <a:solidFill>
                  <a:schemeClr val="accent4">
                    <a:lumMod val="50000"/>
                  </a:schemeClr>
                </a:solidFill>
                <a:latin typeface="Arial" charset="0"/>
                <a:ea typeface="Arial" charset="0"/>
              </a:rPr>
              <a:t>2.개선할 점</a:t>
            </a:r>
            <a:endParaRPr lang="ko-KR" altLang="en-US" sz="6000">
              <a:solidFill>
                <a:schemeClr val="accent4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875" y="2291080"/>
            <a:ext cx="9112250" cy="2275205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6525" cy="5112385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270" cy="7302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270" cy="7302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25203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개선할 점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30935" cy="260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ko-KR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6271895" y="2853055"/>
            <a:ext cx="5263515" cy="2555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경고 발생 부분 수정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유저 수, 문제 수에 제한 없애기(배열 동적할당)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게임 중 정답을 제대로 쳤는지 확인 위해 이미지 추가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새로운 룰(박진감 있게 틀리면 바로 게임오버)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결과창에서 최종 우승자 출력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89710" cy="1270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3690" y="2872740"/>
            <a:ext cx="5241925" cy="1100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4163060" y="2921000"/>
            <a:ext cx="3866515" cy="101473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6000">
                <a:solidFill>
                  <a:schemeClr val="accent5">
                    <a:lumMod val="50000"/>
                  </a:schemeClr>
                </a:solidFill>
              </a:rPr>
              <a:t>3.개선코드</a:t>
            </a:r>
            <a:endParaRPr lang="ko-KR" altLang="en-US" sz="6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1539875" y="2291080"/>
            <a:ext cx="9112250" cy="2275205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12503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경고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30935" cy="260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ko-KR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271895" y="2853055"/>
            <a:ext cx="5552440" cy="1570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경</a:t>
            </a:r>
            <a:r>
              <a:rPr lang="ko-KR" altLang="ko-KR" sz="1600">
                <a:latin typeface="함초롬돋움 확장" charset="0"/>
                <a:ea typeface="함초롬돋움 확장" charset="0"/>
              </a:rPr>
              <a:t>고 : deprecated conversion from string constant to char*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상수 문자열을 포인터 변수로 사용했을때 나타나는 경고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const로 상수화 시킴으로 문제 해결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90345" cy="190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94665" y="1379855"/>
            <a:ext cx="5242560" cy="1101090"/>
          </a:xfrm>
          <a:prstGeom prst="rect"/>
          <a:noFill/>
        </p:spPr>
      </p:pic>
      <p:pic>
        <p:nvPicPr>
          <p:cNvPr id="15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860" y="2543810"/>
            <a:ext cx="5601335" cy="762635"/>
          </a:xfrm>
          <a:prstGeom prst="rect"/>
          <a:noFill/>
        </p:spPr>
      </p:pic>
      <p:sp>
        <p:nvSpPr>
          <p:cNvPr id="16" name="도형 2"/>
          <p:cNvSpPr>
            <a:spLocks/>
          </p:cNvSpPr>
          <p:nvPr/>
        </p:nvSpPr>
        <p:spPr>
          <a:xfrm rot="0">
            <a:off x="2597150" y="3604895"/>
            <a:ext cx="828040" cy="762000"/>
          </a:xfrm>
          <a:prstGeom prst="downArrow"/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8160" y="5250815"/>
            <a:ext cx="5220335" cy="391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985964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유저 수,문항 수 제한 없애기(동적 배열)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30935" cy="260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ko-KR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271895" y="2853055"/>
            <a:ext cx="5552440" cy="10775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순서를 표시하던 배열 order를 입력받은 유저 수만큼 동적할당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정답을 표시하던 배열 solution, 시간을 체크하던 배열 time_check를 유저수*문항수로 동적할당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90345" cy="190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7675" y="2035175"/>
            <a:ext cx="5418455" cy="3681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985964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유저 수,문항 수 제한 없애기(동적 배열)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30935" cy="260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ko-KR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100445" y="1920240"/>
            <a:ext cx="5552440" cy="10775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유저의 이름을 저장하던 배열 user_name은 초기에는 정적으로 할당하고 동적영역에서 해당 문자열 크기만큼의 메모리만 할당하여 내용을 저장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90345" cy="190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960" y="1722755"/>
            <a:ext cx="4732655" cy="1814195"/>
          </a:xfrm>
          <a:prstGeom prst="rect"/>
          <a:noFill/>
        </p:spPr>
      </p:pic>
      <p:pic>
        <p:nvPicPr>
          <p:cNvPr id="15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960" y="1506855"/>
            <a:ext cx="1844675" cy="191135"/>
          </a:xfrm>
          <a:prstGeom prst="rect"/>
          <a:noFill/>
        </p:spPr>
      </p:pic>
      <p:pic>
        <p:nvPicPr>
          <p:cNvPr id="16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7945" y="1489710"/>
            <a:ext cx="1212215" cy="206375"/>
          </a:xfrm>
          <a:prstGeom prst="rect"/>
          <a:noFill/>
        </p:spPr>
      </p:pic>
      <p:sp>
        <p:nvSpPr>
          <p:cNvPr id="17" name="텍스트 상자 12"/>
          <p:cNvSpPr txBox="1">
            <a:spLocks/>
          </p:cNvSpPr>
          <p:nvPr/>
        </p:nvSpPr>
        <p:spPr>
          <a:xfrm rot="0">
            <a:off x="6324600" y="3712845"/>
            <a:ext cx="555244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함수들의 인수 변화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pic>
        <p:nvPicPr>
          <p:cNvPr id="18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0895" y="3707130"/>
            <a:ext cx="5287010" cy="515620"/>
          </a:xfrm>
          <a:prstGeom prst="rect"/>
          <a:noFill/>
        </p:spPr>
      </p:pic>
      <p:sp>
        <p:nvSpPr>
          <p:cNvPr id="20" name="텍스트 상자 68"/>
          <p:cNvSpPr txBox="1">
            <a:spLocks/>
          </p:cNvSpPr>
          <p:nvPr/>
        </p:nvSpPr>
        <p:spPr>
          <a:xfrm rot="0">
            <a:off x="6471920" y="4919345"/>
            <a:ext cx="5552440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함수 display_result에서도 유저수에 맞게 결과와 소요시간을 저장하는 배열을 동적할당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pic>
        <p:nvPicPr>
          <p:cNvPr id="21" name="그림 4" descr="C:/Users/윤광현/AppData/Roaming/PolarisOffice/ETemp/12224_21608960/fImage53819339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705" y="4669790"/>
            <a:ext cx="5728335" cy="15728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41205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애니메이션 추가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30935" cy="260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ko-KR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5748655" y="1978025"/>
            <a:ext cx="5552440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display_flag : 애니메이션 출력 함수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erase_animation : 애니메이션 지우는 함수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90345" cy="190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7600" y="1978660"/>
            <a:ext cx="2611755" cy="397510"/>
          </a:xfrm>
          <a:prstGeom prst="rect"/>
          <a:noFill/>
        </p:spPr>
      </p:pic>
      <p:pic>
        <p:nvPicPr>
          <p:cNvPr id="15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2825" y="2729865"/>
            <a:ext cx="2821305" cy="3429000"/>
          </a:xfrm>
          <a:prstGeom prst="rect"/>
          <a:noFill/>
        </p:spPr>
      </p:pic>
      <p:sp>
        <p:nvSpPr>
          <p:cNvPr id="16" name="텍스트 상자 17"/>
          <p:cNvSpPr txBox="1">
            <a:spLocks/>
          </p:cNvSpPr>
          <p:nvPr/>
        </p:nvSpPr>
        <p:spPr>
          <a:xfrm rot="0">
            <a:off x="5582920" y="4151630"/>
            <a:ext cx="5552440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erase_aniamtion : 그림이 있는 위치에 공백으로 빈 화면으로 만들어줌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C82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1095" y="1765935"/>
            <a:ext cx="2410460" cy="332613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2739390" y="170815"/>
            <a:ext cx="1163955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ja-JP" sz="4000" spc="-140" b="1">
                <a:solidFill>
                  <a:schemeClr val="bg1"/>
                </a:solidFill>
              </a:rPr>
              <a:t>목차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770" y="1719580"/>
            <a:ext cx="73723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726565" y="1943100"/>
            <a:ext cx="3485515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ja-JP" sz="3600" spc="300" b="1">
                <a:solidFill>
                  <a:schemeClr val="bg1"/>
                </a:solidFill>
              </a:rPr>
              <a:t>원본 소스 분석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770" y="3153410"/>
            <a:ext cx="73723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2304415" y="3376930"/>
            <a:ext cx="2329815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ja-JP" sz="3600" spc="300" b="1">
                <a:solidFill>
                  <a:schemeClr val="bg1"/>
                </a:solidFill>
              </a:rPr>
              <a:t>개선할 점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770" y="4586605"/>
            <a:ext cx="73723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2056765" y="4810125"/>
            <a:ext cx="2825115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ja-JP" sz="3600" spc="300" b="1">
                <a:solidFill>
                  <a:schemeClr val="bg1"/>
                </a:solidFill>
              </a:rPr>
              <a:t>개선한 코드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3905" y="2146935"/>
            <a:ext cx="296545" cy="296545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3905" y="3605530"/>
            <a:ext cx="296545" cy="296545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3905" y="5064125"/>
            <a:ext cx="296545" cy="296545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41205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애니메이션 추가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30935" cy="260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ko-KR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589405"/>
            <a:ext cx="1490980" cy="2540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 rot="0">
            <a:off x="6382385" y="1784985"/>
            <a:ext cx="5553075" cy="10782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display_flag : 먼저 그림을 지우고 새 그림 출력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a(청기 올려), z(청기 내려), k(백기 올려), m(백기 내려), 오답(x), default(기본상태)의 경우가 있음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pic>
        <p:nvPicPr>
          <p:cNvPr id="17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4960" y="1320165"/>
            <a:ext cx="2888615" cy="4008755"/>
          </a:xfrm>
          <a:prstGeom prst="rect"/>
          <a:noFill/>
        </p:spPr>
      </p:pic>
      <p:pic>
        <p:nvPicPr>
          <p:cNvPr id="18" name="그림 2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48200" y="2857500"/>
            <a:ext cx="2912110" cy="3323590"/>
          </a:xfrm>
          <a:prstGeom prst="rect"/>
          <a:noFill/>
        </p:spPr>
      </p:pic>
      <p:sp>
        <p:nvSpPr>
          <p:cNvPr id="19" name="텍스트 상자 23"/>
          <p:cNvSpPr txBox="1">
            <a:spLocks/>
          </p:cNvSpPr>
          <p:nvPr/>
        </p:nvSpPr>
        <p:spPr>
          <a:xfrm rot="0">
            <a:off x="3491230" y="3253105"/>
            <a:ext cx="11322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96300" y="3622040"/>
            <a:ext cx="2210435" cy="1791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41205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애니메이션 추가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30935" cy="260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ko-KR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90345" cy="190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 rot="0">
            <a:off x="6074410" y="1988185"/>
            <a:ext cx="5553075" cy="13246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룰과 함께 그림 등장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switch문으로 각각에 맞는 상황 호출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틀렸을시 애니메이션 출력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pic>
        <p:nvPicPr>
          <p:cNvPr id="17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3055" y="1325880"/>
            <a:ext cx="4862195" cy="1715135"/>
          </a:xfrm>
          <a:prstGeom prst="rect"/>
          <a:noFill/>
        </p:spPr>
      </p:pic>
      <p:pic>
        <p:nvPicPr>
          <p:cNvPr id="18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0515" y="3175635"/>
            <a:ext cx="3658235" cy="3208655"/>
          </a:xfrm>
          <a:prstGeom prst="rect"/>
          <a:noFill/>
        </p:spPr>
      </p:pic>
      <p:pic>
        <p:nvPicPr>
          <p:cNvPr id="19" name="그림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9705" y="4986020"/>
            <a:ext cx="3071495" cy="1395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25203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새로운 룰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30935" cy="260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ko-KR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90345" cy="190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5868670" y="3248025"/>
            <a:ext cx="5553075" cy="1570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이제 </a:t>
            </a:r>
            <a:r>
              <a:rPr lang="ko-KR" altLang="en-US" sz="1600">
                <a:latin typeface="함초롬돋움 확장" charset="0"/>
                <a:ea typeface="함초롬돋움 확장" charset="0"/>
              </a:rPr>
              <a:t>정답 비교하면서 시간체크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잘못된 답을 입력하거나 시간초과에 걸리면 그대로 게임오버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그 이후 남은 문항은 모두 오답처리, 소요시간 없음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pic>
        <p:nvPicPr>
          <p:cNvPr id="17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620" y="1322070"/>
            <a:ext cx="5090795" cy="2713355"/>
          </a:xfrm>
          <a:prstGeom prst="rect"/>
          <a:noFill/>
        </p:spPr>
      </p:pic>
      <p:pic>
        <p:nvPicPr>
          <p:cNvPr id="18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2435" y="4032885"/>
            <a:ext cx="5046980" cy="24098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25203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새로운 룰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30935" cy="260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ko-KR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90345" cy="190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 rot="0">
            <a:off x="5859145" y="3714115"/>
            <a:ext cx="555244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display_rule 함수에서도 게임오버 알려줌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pic>
        <p:nvPicPr>
          <p:cNvPr id="1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0750" y="2944495"/>
            <a:ext cx="3787775" cy="1997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30537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우승자 출력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30935" cy="260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ko-KR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90345" cy="190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5982970" y="3105150"/>
            <a:ext cx="5553075" cy="18167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우승자를 알아내기 위한 변수 victory_result, victory_time, 선언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사용자 수 만큼 반복문 돌면서 정답이 가장 많은 사람 뽑아냄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정답이 동률일 경우 소요시간으로 결정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pic>
        <p:nvPicPr>
          <p:cNvPr id="18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6080" y="3097530"/>
            <a:ext cx="4191635" cy="2926715"/>
          </a:xfrm>
          <a:prstGeom prst="rect"/>
          <a:noFill/>
        </p:spPr>
      </p:pic>
      <p:pic>
        <p:nvPicPr>
          <p:cNvPr id="19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0365" y="1763395"/>
            <a:ext cx="4911090" cy="7905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655570" y="208280"/>
            <a:ext cx="688721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완성된 코드(도입부, main)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1945" y="1325880"/>
            <a:ext cx="5784215" cy="1882775"/>
          </a:xfrm>
          <a:prstGeom prst="rect"/>
          <a:noFill/>
        </p:spPr>
      </p:pic>
      <p:pic>
        <p:nvPicPr>
          <p:cNvPr id="17" name="그림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635" y="3723005"/>
            <a:ext cx="5018405" cy="2656205"/>
          </a:xfrm>
          <a:prstGeom prst="rect"/>
          <a:noFill/>
        </p:spPr>
      </p:pic>
      <p:pic>
        <p:nvPicPr>
          <p:cNvPr id="18" name="그림 8" descr="C:/Users/윤광현/AppData/Roaming/PolarisOffice/ETemp/12224_21608960/fImage11079234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2015" y="3429000"/>
            <a:ext cx="3745230" cy="2844800"/>
          </a:xfrm>
          <a:prstGeom prst="rect"/>
          <a:noFill/>
        </p:spPr>
      </p:pic>
      <p:pic>
        <p:nvPicPr>
          <p:cNvPr id="19" name="그림 9" descr="C:/Users/윤광현/AppData/Roaming/PolarisOffice/ETemp/12224_21608960/fImage82564344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89395" y="1469390"/>
            <a:ext cx="3600450" cy="19075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331595" y="189230"/>
            <a:ext cx="954087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완성된 코드(gotoxy,game_control)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8610" y="1325880"/>
            <a:ext cx="5788025" cy="2454275"/>
          </a:xfrm>
          <a:prstGeom prst="rect"/>
          <a:noFill/>
        </p:spPr>
      </p:pic>
      <p:pic>
        <p:nvPicPr>
          <p:cNvPr id="13" name="그림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6235" y="3789045"/>
            <a:ext cx="5730875" cy="2652395"/>
          </a:xfrm>
          <a:prstGeom prst="rect"/>
          <a:noFill/>
        </p:spPr>
      </p:pic>
      <p:pic>
        <p:nvPicPr>
          <p:cNvPr id="14" name="그림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4095" y="1327785"/>
            <a:ext cx="5793740" cy="2540000"/>
          </a:xfrm>
          <a:prstGeom prst="rect"/>
          <a:noFill/>
        </p:spPr>
      </p:pic>
      <p:pic>
        <p:nvPicPr>
          <p:cNvPr id="15" name="그림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3867150"/>
            <a:ext cx="5801360" cy="2572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31470" y="217805"/>
            <a:ext cx="1175893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완성된 코드(game_control,display_result)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림 5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" y="1325880"/>
            <a:ext cx="5763260" cy="2789555"/>
          </a:xfrm>
          <a:prstGeom prst="rect"/>
          <a:noFill/>
        </p:spPr>
      </p:pic>
      <p:pic>
        <p:nvPicPr>
          <p:cNvPr id="14" name="그림 5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0" y="1392555"/>
            <a:ext cx="4963160" cy="2418080"/>
          </a:xfrm>
          <a:prstGeom prst="rect"/>
          <a:noFill/>
        </p:spPr>
      </p:pic>
      <p:pic>
        <p:nvPicPr>
          <p:cNvPr id="15" name="그림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95085" y="3810000"/>
            <a:ext cx="5121275" cy="2519045"/>
          </a:xfrm>
          <a:prstGeom prst="rect"/>
          <a:noFill/>
        </p:spPr>
      </p:pic>
      <p:pic>
        <p:nvPicPr>
          <p:cNvPr id="16" name="그림 6" descr="C:/Users/윤광현/AppData/Roaming/PolarisOffice/ETemp/12224_21608960/fImage53819341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730" y="4114800"/>
            <a:ext cx="5706110" cy="1300480"/>
          </a:xfrm>
          <a:prstGeom prst="rect"/>
          <a:noFill/>
        </p:spPr>
      </p:pic>
      <p:pic>
        <p:nvPicPr>
          <p:cNvPr id="17" name="그림 7" descr="C:/Users/윤광현/AppData/Roaming/PolarisOffice/ETemp/12224_21608960/fImage18027342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" y="5517515"/>
            <a:ext cx="4524375" cy="808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79730" y="12484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just" hangingPunct="1"/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41045" y="227330"/>
            <a:ext cx="1084580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완성된 코드(dispaly_rule,display_flag)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림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6230" y="1323975"/>
            <a:ext cx="3237230" cy="1981835"/>
          </a:xfrm>
          <a:prstGeom prst="rect"/>
          <a:noFill/>
        </p:spPr>
      </p:pic>
      <p:pic>
        <p:nvPicPr>
          <p:cNvPr id="13" name="그림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625" y="3305175"/>
            <a:ext cx="2858135" cy="3235325"/>
          </a:xfrm>
          <a:prstGeom prst="rect"/>
          <a:noFill/>
        </p:spPr>
      </p:pic>
      <p:pic>
        <p:nvPicPr>
          <p:cNvPr id="14" name="그림 5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19500" y="1320165"/>
            <a:ext cx="2477135" cy="2633345"/>
          </a:xfrm>
          <a:prstGeom prst="rect"/>
          <a:noFill/>
        </p:spPr>
      </p:pic>
      <p:pic>
        <p:nvPicPr>
          <p:cNvPr id="15" name="그림 6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905" y="1322070"/>
            <a:ext cx="2987675" cy="2640965"/>
          </a:xfrm>
          <a:prstGeom prst="rect"/>
          <a:noFill/>
        </p:spPr>
      </p:pic>
      <p:pic>
        <p:nvPicPr>
          <p:cNvPr id="16" name="그림 6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15425" y="1327785"/>
            <a:ext cx="2762885" cy="2644775"/>
          </a:xfrm>
          <a:prstGeom prst="rect"/>
          <a:noFill/>
        </p:spPr>
      </p:pic>
      <p:pic>
        <p:nvPicPr>
          <p:cNvPr id="17" name="그림 6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23310" y="3962400"/>
            <a:ext cx="2844800" cy="2400935"/>
          </a:xfrm>
          <a:prstGeom prst="rect"/>
          <a:noFill/>
        </p:spPr>
      </p:pic>
      <p:pic>
        <p:nvPicPr>
          <p:cNvPr id="18" name="그림 6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29400" y="3952875"/>
            <a:ext cx="1972310" cy="25076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969770" y="284480"/>
            <a:ext cx="825690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완성된 코드(erase_animation)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림 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51835" y="1716405"/>
            <a:ext cx="2393315" cy="4321175"/>
          </a:xfrm>
          <a:prstGeom prst="rect"/>
          <a:noFill/>
        </p:spPr>
      </p:pic>
      <p:pic>
        <p:nvPicPr>
          <p:cNvPr id="13" name="그림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30340" y="2000250"/>
            <a:ext cx="2499995" cy="37592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/>
          <p:cNvSpPr>
            <a:spLocks/>
          </p:cNvSpPr>
          <p:nvPr/>
        </p:nvSpPr>
        <p:spPr>
          <a:xfrm rot="0">
            <a:off x="4526280" y="1968500"/>
            <a:ext cx="3159760" cy="3159760"/>
          </a:xfrm>
          <a:prstGeom prst="rect"/>
          <a:noFill/>
          <a:ln w="165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4514850" y="3264535"/>
            <a:ext cx="318516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3200" b="1">
                <a:solidFill>
                  <a:schemeClr val="bg1"/>
                </a:solidFill>
                <a:latin typeface="Arial" charset="0"/>
                <a:ea typeface="Arial" charset="0"/>
              </a:rPr>
              <a:t>1.원본 소스 분석</a:t>
            </a:r>
            <a:endParaRPr lang="ko-KR" altLang="en-US" sz="32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7160" cy="51130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3905" cy="736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2420" y="265430"/>
            <a:ext cx="12503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출처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텍스트 상자 30"/>
          <p:cNvSpPr txBox="1">
            <a:spLocks/>
          </p:cNvSpPr>
          <p:nvPr/>
        </p:nvSpPr>
        <p:spPr>
          <a:xfrm rot="0">
            <a:off x="312420" y="1364615"/>
            <a:ext cx="11499215" cy="18167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https://badayak.com/3674</a:t>
            </a:r>
            <a:r>
              <a:rPr lang="ko-KR" altLang="ko-KR" sz="1600">
                <a:latin typeface="함초롬돋움 확장" charset="0"/>
                <a:ea typeface="함초롬돋움 확장" charset="0"/>
              </a:rPr>
              <a:t>  경고 처리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0" indent="0" algn="just" latinLnBrk="0">
              <a:buFontTx/>
              <a:buNone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0" indent="0" algn="just" latinLnBrk="0">
              <a:buFontTx/>
              <a:buNone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https://zoosso.tistory.com/801</a:t>
            </a:r>
            <a:r>
              <a:rPr lang="ko-KR" altLang="en-US" sz="1600">
                <a:latin typeface="함초롬돋움 확장" charset="0"/>
                <a:ea typeface="함초롬돋움 확장" charset="0"/>
              </a:rPr>
              <a:t> 2차원 문자열배열 동적할당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0" indent="0" algn="just" latinLnBrk="0">
              <a:buFontTx/>
              <a:buNone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0" indent="0" algn="just" latinLnBrk="0">
              <a:buFontTx/>
              <a:buNone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https://jaimemin.tistory.com/205</a:t>
            </a:r>
            <a:r>
              <a:rPr lang="ko-KR" altLang="en-US" sz="1600">
                <a:latin typeface="함초롬돋움 확장" charset="0"/>
                <a:ea typeface="함초롬돋움 확장" charset="0"/>
              </a:rPr>
              <a:t> 청기백기 애니메이션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0" indent="0" algn="just" latinLnBrk="0">
              <a:buFontTx/>
              <a:buNone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0" indent="0" algn="just" latinLnBrk="0">
              <a:buFontTx/>
              <a:buNone/>
            </a:pPr>
            <a:r>
              <a:rPr lang="ko-KR" altLang="en-US" sz="1600">
                <a:latin typeface="함초롬돋움 확장" charset="0"/>
                <a:ea typeface="함초롬돋움 확장" charset="0"/>
              </a:rPr>
              <a:t>https://docs.microsoft.com/ko-kr/cpp/c-runtime-library/clocks-per-sec-clk-tck?view=msvc-160</a:t>
            </a:r>
            <a:r>
              <a:rPr lang="ko-KR" altLang="en-US" sz="1600">
                <a:latin typeface="함초롬돋움 확장" charset="0"/>
                <a:ea typeface="함초롬돋움 확장" charset="0"/>
              </a:rPr>
              <a:t> CLK_TCK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D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55" y="1210310"/>
            <a:ext cx="5647690" cy="5647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310" y="499745"/>
            <a:ext cx="4438015" cy="110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 rot="0">
            <a:off x="313055" y="1324610"/>
            <a:ext cx="11565890" cy="511175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17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245"/>
            <a:ext cx="12192000" cy="717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445" y="198755"/>
            <a:ext cx="4857115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헤더파일,함수 선언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715" y="198755"/>
            <a:ext cx="1141730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6348095" y="2691765"/>
            <a:ext cx="5260340" cy="2555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void gotoxy(int x, int y);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void game_control(int order, char name[7], char sol[][10], double check[][10], int quest);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void display_result(int user, int order[], double check[][10], char name[][7], char sol[][10], int quest);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void display_rule(void);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515" y="1818005"/>
            <a:ext cx="148844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6865" y="2425700"/>
            <a:ext cx="6028690" cy="28441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5890" cy="511175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315468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main 함수1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42365" cy="2622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5520055" y="2348230"/>
            <a:ext cx="5260975" cy="30486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user_number : 유저수, quest_number : 문항수, order : 순서 정하는 배열, solution : 정답여부 저장하는 배열, time_check : 소요시간을 저장하는 배열, user_name : 사용자 이름 저장하는 배열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scanf로 user_number와 quest_number에 각각 인원수(최대 4명), 문제수(최대 10문제) 입력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user_name배열에 참가자명 입력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rnd로 참가자들의 랜덤 순서 결정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8907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245" y="1683385"/>
            <a:ext cx="3739515" cy="4407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5890" cy="511175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315468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main 함수2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42365" cy="2622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5901055" y="3224530"/>
            <a:ext cx="5260340" cy="13239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game_control 함수 호출하여 참가자 순서별로 게임 진행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모두 게임이 끝나면 결과창 보여주고 종료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8907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3290" y="2906395"/>
            <a:ext cx="4374515" cy="19589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5890" cy="511175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503301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display_rule 함수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42365" cy="2622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300470" y="3595370"/>
            <a:ext cx="526034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규칙을 보여주는 함수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Sleep()함수로 대기시간 사용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8907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2535" y="2875915"/>
            <a:ext cx="3886835" cy="2019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5890" cy="511175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569214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game_control 함수1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42365" cy="2622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329045" y="2101850"/>
            <a:ext cx="5260340" cy="13239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깃발 : char *flag[]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요구사항 : char *question[]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시간 계산 : clock_t start, end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랜덤 : rnd[4]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키보드 입력 받는 변수 : key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8907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6865" y="1812925"/>
            <a:ext cx="5781040" cy="4145915"/>
          </a:xfrm>
          <a:prstGeom prst="rect"/>
          <a:noFill/>
        </p:spPr>
      </p:pic>
      <p:sp>
        <p:nvSpPr>
          <p:cNvPr id="15" name="텍스트 상자 12"/>
          <p:cNvSpPr txBox="1">
            <a:spLocks/>
          </p:cNvSpPr>
          <p:nvPr/>
        </p:nvSpPr>
        <p:spPr>
          <a:xfrm>
            <a:off x="6324600" y="3990340"/>
            <a:ext cx="5260975" cy="18167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rnd배열에 랜덤 숫자 투입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start = clock(); 시작 시간 기록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rnd[1]이 1보다 클 경우 깃발 올/내리지말고 깃발 올/내려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작을 경우 깃발 올/내려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end = clock(); 끝 시간 기록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check 배열에 시간 </a:t>
            </a:r>
            <a:r>
              <a:rPr lang="ko-KR" altLang="ko-KR" sz="1600">
                <a:latin typeface="함초롬돋움 확장" charset="0"/>
                <a:ea typeface="함초롬돋움 확장" charset="0"/>
              </a:rPr>
              <a:t>초단위 </a:t>
            </a:r>
            <a:r>
              <a:rPr lang="ko-KR" altLang="ko-KR" sz="1600">
                <a:latin typeface="함초롬돋움 확장" charset="0"/>
                <a:ea typeface="함초롬돋움 확장" charset="0"/>
              </a:rPr>
              <a:t>저장</a:t>
            </a:r>
            <a:r>
              <a:rPr lang="ko-KR" altLang="ko-KR" sz="1600">
                <a:latin typeface="함초롬돋움 확장" charset="0"/>
                <a:ea typeface="함초롬돋움 확장" charset="0"/>
              </a:rPr>
              <a:t>(CLK_TCK)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313055" y="1324610"/>
            <a:ext cx="11565890" cy="511175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6786245"/>
            <a:ext cx="12192635" cy="723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4445" y="198755"/>
            <a:ext cx="569214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 spc="600" b="1">
                <a:solidFill>
                  <a:schemeClr val="tx1">
                    <a:lumMod val="75000"/>
                    <a:lumOff val="25000"/>
                  </a:schemeClr>
                </a:solidFill>
              </a:rPr>
              <a:t>game_control 함수2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2715" y="198755"/>
            <a:ext cx="1142365" cy="2622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ja-JP" sz="110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281420" y="3261995"/>
            <a:ext cx="5260340" cy="1570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rnd[1]이 1보다 클 경우(페이크 주는 경우) : rnd[2]와 [3]로 정답비교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rnd[1]이 1보다 작을 경우 : rnd[0]과 [1]로 정답비교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endParaRPr lang="ko-KR" altLang="en-US" sz="1600">
              <a:latin typeface="함초롬돋움 확장" charset="0"/>
              <a:ea typeface="함초롬돋움 확장" charset="0"/>
            </a:endParaRPr>
          </a:p>
          <a:p>
            <a:pPr marL="254000" indent="-254000" algn="just" latinLnBrk="0">
              <a:buFont typeface="Wingdings"/>
              <a:buChar char=""/>
            </a:pPr>
            <a:r>
              <a:rPr lang="ko-KR" altLang="ko-KR" sz="1600">
                <a:latin typeface="함초롬돋움 확장" charset="0"/>
                <a:ea typeface="함초롬돋움 확장" charset="0"/>
              </a:rPr>
              <a:t>정답일 경우 sol(main에서 solution) 배열 알맞은 인덱스에 1, 오답일 경우 0</a:t>
            </a:r>
            <a:endParaRPr lang="ko-KR" altLang="en-US" sz="1600">
              <a:latin typeface="함초롬돋움 확장" charset="0"/>
              <a:ea typeface="함초롬돋움 확장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6406515" y="1818005"/>
            <a:ext cx="148907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5505" y="1790065"/>
            <a:ext cx="4642485" cy="4191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31</Pages>
  <Paragraphs>77</Paragraphs>
  <Words>317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윤 광현</cp:lastModifiedBy>
  <dc:title>PowerPoint プレゼンテーション</dc:title>
  <cp:version>9.103.97.45139</cp:version>
  <dcterms:modified xsi:type="dcterms:W3CDTF">2018-12-17T13:23:29Z</dcterms:modified>
</cp:coreProperties>
</file>