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5" r:id="rId6"/>
    <p:sldId id="288" r:id="rId7"/>
    <p:sldId id="289" r:id="rId8"/>
    <p:sldId id="286" r:id="rId9"/>
    <p:sldId id="287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85"/>
            <p14:sldId id="288"/>
            <p14:sldId id="289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2020-06-30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87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86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23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40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40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&#49436;&#48260;&#51452;&#49548;:300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927" y="2235200"/>
            <a:ext cx="11672595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02. </a:t>
            </a:r>
            <a:r>
              <a:rPr lang="ko-KR" altLang="en-US" sz="4800" dirty="0">
                <a:solidFill>
                  <a:schemeClr val="bg1"/>
                </a:solidFill>
              </a:rPr>
              <a:t>접속 및 로그인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접속 및 로그인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접속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브라우저 실행 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hlinkClick r:id="rId3"/>
              </a:rPr>
              <a:t>http://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hlinkClick r:id="rId3"/>
              </a:rPr>
              <a:t>서버주소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hlinkClick r:id="rId3"/>
              </a:rPr>
              <a:t>:3000/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 접속한다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관리자에게 부여 받은 계정으로 로그인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관리자의 계정은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root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ACA2B0-C5AC-41D9-BAAB-0C59A465D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943" y="1361659"/>
            <a:ext cx="6603776" cy="34080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33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접속 및 로그인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서버</a:t>
            </a:r>
            <a:r>
              <a:rPr lang="en-US" altLang="ko-KR" dirty="0">
                <a:cs typeface="Segoe UI Light" panose="020B0502040204020203" pitchFamily="34" charset="0"/>
              </a:rPr>
              <a:t>IP </a:t>
            </a:r>
            <a:r>
              <a:rPr lang="ko-KR" altLang="en-US" dirty="0">
                <a:cs typeface="Segoe UI Light" panose="020B0502040204020203" pitchFamily="34" charset="0"/>
              </a:rPr>
              <a:t>확인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3965076" cy="391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명령 프롬프트를 실행한다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Ipconfig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라고 입력 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엔터를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192.168.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시작하는 주소를 찾는다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주소는 내부 네트워크에서 사용하는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이며 공유기가 서버에게 부여한 주소이다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서버를 제외한 다른 컴퓨터에서는 이 주소를 통해 시스템에 접근한다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여기서는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192.168.178.63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서버의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 주소는 사용환경마다 공유기마다 다르다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4F42A-6035-4C07-8CBB-95CF7832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756" y="2947053"/>
            <a:ext cx="7455243" cy="391094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2E0352-EC04-46C0-8D1F-C78C28E2DDAA}"/>
              </a:ext>
            </a:extLst>
          </p:cNvPr>
          <p:cNvSpPr/>
          <p:nvPr/>
        </p:nvSpPr>
        <p:spPr>
          <a:xfrm>
            <a:off x="6598508" y="5577016"/>
            <a:ext cx="1285103" cy="23066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6684DD-4E79-4E9C-B92A-0C84BE1C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52" y="1604864"/>
            <a:ext cx="8081747" cy="52531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접속 및 로그인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서버</a:t>
            </a:r>
            <a:r>
              <a:rPr lang="en-US" altLang="ko-KR" dirty="0">
                <a:cs typeface="Segoe UI Light" panose="020B0502040204020203" pitchFamily="34" charset="0"/>
              </a:rPr>
              <a:t>IP </a:t>
            </a:r>
            <a:r>
              <a:rPr lang="ko-KR" altLang="en-US" dirty="0">
                <a:cs typeface="Segoe UI Light" panose="020B0502040204020203" pitchFamily="34" charset="0"/>
              </a:rPr>
              <a:t>확인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308345" y="1473527"/>
            <a:ext cx="3722479" cy="3910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앞서 조사한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 서버에 접근한다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서버 자체에서는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localhost:3000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으로도 접속할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2E0352-EC04-46C0-8D1F-C78C28E2DDAA}"/>
              </a:ext>
            </a:extLst>
          </p:cNvPr>
          <p:cNvSpPr/>
          <p:nvPr/>
        </p:nvSpPr>
        <p:spPr>
          <a:xfrm>
            <a:off x="5590802" y="1882094"/>
            <a:ext cx="1575108" cy="23066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전체 화면 및 메뉴 구성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7"/>
            <a:ext cx="5554391" cy="504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초기 화면 이동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좌측 상단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프랑크푸르트 한국학교 학사관리 시스템＂ 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재학생관리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조회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상세보기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학생추가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학부모 대표 출력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 학생 출력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 엑셀 업로드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Paradox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학생정보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교사관리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현직교사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–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교직원 조회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상세보기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교직원 추가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교사비상연락망 출력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|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신규학급 생성 및 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운영학급 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D30E1-D28F-4546-85E9-E28012F7A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94022"/>
            <a:ext cx="5793287" cy="31630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28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전체 화면 및 메뉴 구성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7"/>
            <a:ext cx="9969872" cy="504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+mj-lt"/>
              <a:buAutoNum type="arabicPeriod" startAt="6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및 문서관리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납부현황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납부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휴복학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처리 및 증명서 발급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AutoNum type="arabicPeriod" startAt="6"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시스템 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슈퍼 공통코드 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공통코드 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관리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관리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documentManagement/types"/>
    <ds:schemaRef ds:uri="16c05727-aa75-4e4a-9b5f-8a80a1165891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238</Words>
  <Application>Microsoft Office PowerPoint</Application>
  <PresentationFormat>와이드스크린</PresentationFormat>
  <Paragraphs>27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Segoe UI</vt:lpstr>
      <vt:lpstr>Segoe UI Light</vt:lpstr>
      <vt:lpstr>WelcomeDoc</vt:lpstr>
      <vt:lpstr>02. 접속 및 로그인</vt:lpstr>
      <vt:lpstr>접속 및 로그인</vt:lpstr>
      <vt:lpstr>접속 및 로그인-서버IP 확인</vt:lpstr>
      <vt:lpstr>접속 및 로그인-서버IP 확인</vt:lpstr>
      <vt:lpstr>전체 화면 및 메뉴 구성</vt:lpstr>
      <vt:lpstr>전체 화면 및 메뉴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2020-05-28T15:36:58Z</dcterms:created>
  <dcterms:modified xsi:type="dcterms:W3CDTF">2020-06-30T11:47:22Z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