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2020-06-30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53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780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815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14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1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77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2625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607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695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59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85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49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55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59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5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35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94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78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7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2020-06-30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927" y="2235200"/>
            <a:ext cx="11672595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</a:rPr>
              <a:t>07. </a:t>
            </a:r>
            <a:r>
              <a:rPr lang="ko-KR" altLang="en-US" sz="4800">
                <a:solidFill>
                  <a:schemeClr val="bg1"/>
                </a:solidFill>
              </a:rPr>
              <a:t>시스템 관리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DA37F2-6DF8-4880-AEE8-183CC224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16" y="2269272"/>
            <a:ext cx="8376683" cy="4000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수업료 입력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3387013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적용연도를 선택한다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적용시작월과 적용종료월을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정규수업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비정규수업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1,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비정규수업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2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별로 수업료를 입력할 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Euro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Cent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를 나눠서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감면사유에 적용할 할인 금액을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원한다면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적용학기 선택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3387013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적용월별로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적용학기를 선택한다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3EF130-BFD9-4426-A6AC-0D5A8C4EC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80" y="2286000"/>
            <a:ext cx="8481920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84DDB2-AD8B-465B-87F0-1363BBF0F743}"/>
              </a:ext>
            </a:extLst>
          </p:cNvPr>
          <p:cNvSpPr/>
          <p:nvPr/>
        </p:nvSpPr>
        <p:spPr>
          <a:xfrm>
            <a:off x="3797559" y="3638939"/>
            <a:ext cx="849086" cy="321906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66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9456BF-E6B4-447B-97A6-DEEEFAAB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334" y="2090056"/>
            <a:ext cx="8942666" cy="4767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수정을 원하면 수정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84DDB2-AD8B-465B-87F0-1363BBF0F743}"/>
              </a:ext>
            </a:extLst>
          </p:cNvPr>
          <p:cNvSpPr/>
          <p:nvPr/>
        </p:nvSpPr>
        <p:spPr>
          <a:xfrm>
            <a:off x="10776857" y="3172409"/>
            <a:ext cx="709127" cy="368559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0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7A2844-84B8-4524-B43F-7E9E9EDC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49" y="2901822"/>
            <a:ext cx="8535884" cy="3956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수정을 원하면 수정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수정을 원하는 월에 이미 납입한 학생이 있을 경우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납입자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여부에 있음으로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또한 안내창으로 몇 명의 학생이 납입했는지 알려준다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적용학기와 금액을 수정할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961BE7-28F5-4DBE-969C-E3B8D961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922" y="1328988"/>
            <a:ext cx="4248743" cy="14003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33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9456BF-E6B4-447B-97A6-DEEEFAAB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334" y="2090056"/>
            <a:ext cx="8942666" cy="4767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삭제를 원하면 삭제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384DDB2-AD8B-465B-87F0-1363BBF0F743}"/>
              </a:ext>
            </a:extLst>
          </p:cNvPr>
          <p:cNvSpPr/>
          <p:nvPr/>
        </p:nvSpPr>
        <p:spPr>
          <a:xfrm>
            <a:off x="11448662" y="3172409"/>
            <a:ext cx="709127" cy="3685590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0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9456BF-E6B4-447B-97A6-DEEEFAAB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334" y="2090056"/>
            <a:ext cx="8942666" cy="4767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삭제를 원하는 적용월에 이미 납입한 학생이 있을 경우 삭제할 수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삭제를 원한다면 해당 월의 학생을 모두 미납으로 변경해야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56842D-5B57-4E6F-8053-36A2F1D50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904" y="1384748"/>
            <a:ext cx="4239217" cy="1200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00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9456BF-E6B4-447B-97A6-DEEEFAAB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334" y="2090056"/>
            <a:ext cx="8942666" cy="4767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만일 삭제를 원하는 적용월에 이미 납입한 학생이 없을 경우 삭제할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확인을 클릭하면 삭제된다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930C9-F5A9-4FD6-8470-2224AD3B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228" y="1384748"/>
            <a:ext cx="4191585" cy="1181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412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문서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시스템에서 발급되는 모든 증명서 내에서 사용하는 문구를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문서를 선택한 후 검색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867907-2367-4E20-AB0F-37093EB6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00" y="1888528"/>
            <a:ext cx="9016200" cy="49694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09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문서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공통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문서를 공통으로 선택하여 검색한다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중 공통으로 나오는 정보를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수정을 원하는 문구가 있을 경우 수정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EC08AE-61A8-4B83-B785-5A2F5C56D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0" y="1212573"/>
            <a:ext cx="7452049" cy="5710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73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문서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항목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2836507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원하는 내용을 수정한다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취소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504BAD-0834-4055-9E36-6B53E016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73" y="2927501"/>
            <a:ext cx="9450119" cy="38581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477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DBC6E4-65B7-43A6-B07F-1B4B13CD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932" y="2286000"/>
            <a:ext cx="8498067" cy="457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슈퍼 코드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0" y="1384748"/>
            <a:ext cx="357362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내에서 사용하는 모든 검색조건과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콤보박스에서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값으로서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사용자는 여기를 조회만 하고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추가해서는 안 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화면 추가나 시스템 변경 등에서만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슈코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코드 추가가 필요하다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상세보기 버튼을 클릭하면 해당 슈퍼코드 산하의 공통코드 목록이 나온다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문서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항목 삭제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3704254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삭제를 클릭하면 해당 항목은 삭제된다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 삭제된 항목은 모든 출력물에서 표시가 안 되므로 프로그램 변경과 양식 변경없이 임의로 삭제해서는 안 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93717-813D-409F-B4E1-CD80E50D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0" y="1212573"/>
            <a:ext cx="7452049" cy="57107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94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문서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항목 추가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3704254" cy="5277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항목 추가 버튼을 클릭하면 해당 항목은 추가할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문서 종류를 선택한다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항목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내에서 항목을 구분하는 값으로써 고유해야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항목명은 사용자가 보기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위한값이다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항목값은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문서상에 실제로 표현되는 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단 추가한 항목은 모든 출력물에서 표시하기 위해서는 프로그램 변경과 양식 변경이 수반되어야 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CDEF74-2D7C-47BE-A382-767BE54C2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59" y="3088433"/>
            <a:ext cx="7990462" cy="35736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7492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공통 코드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0" y="1384748"/>
            <a:ext cx="343584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 내에서 사용하는 모든 검색조건과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콤보박스에서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값으로서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사용자는 여기를 조회만 하고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삭제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추가해서는 안 된다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슈퍼 코드에서 상세보기 버튼을 클릭하거나 공통코드 화면에서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콤보박스를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선택하고 검색 버튼을 클릭하면 공통코드가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56B2BB-AFC9-470F-A355-92A3AF9D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40" y="2108718"/>
            <a:ext cx="8756159" cy="47492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32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공통 코드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추가가 필요한 경우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-1" y="1384748"/>
            <a:ext cx="8248261" cy="168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학기관리에서 학기 추가할 때 연도가 더 필요한 경우 공통코드에서 코드 추가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B0907B-F89F-4016-B409-83F597D8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7713"/>
            <a:ext cx="12192000" cy="3610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71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공통 코드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추가가 필요한 경우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-1" y="1384748"/>
            <a:ext cx="8248261" cy="1685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코드는 고유한 값이어야 하며 시스템 내에서 사용하는 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코드명은 화면상에 표시되는 값이며 사용자를 위한 값이다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정렬순서는 표시되는 순서이며 오름차순으로 표시된다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필요한 경우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저정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취소할 경우 닫기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72EF3E-F7E9-4030-A11E-279AF464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3" y="3847361"/>
            <a:ext cx="11107700" cy="25625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14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사용자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-1" y="1384748"/>
            <a:ext cx="8248261" cy="272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시스템에 로그인 하는 사용자의 계정을 관리한다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사용자명으로 검색할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추가를 원하면 사용자 추가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수정을 원하면 수정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 삭제를 원하면 삭제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1FD0F3-45D0-4B8B-88A5-FA73CE08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84" y="2736752"/>
            <a:ext cx="8613916" cy="4121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144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사용자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사용자 추가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8248261" cy="272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ID,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사용자명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권한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취소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13FEAE-546E-4312-8109-6FAA59D3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4" y="4105469"/>
            <a:ext cx="11050542" cy="26292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90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사용자 관리</a:t>
            </a:r>
            <a:r>
              <a:rPr lang="en-US" altLang="ko-KR" dirty="0">
                <a:cs typeface="Segoe UI Light" panose="020B0502040204020203" pitchFamily="34" charset="0"/>
              </a:rPr>
              <a:t>-</a:t>
            </a:r>
            <a:r>
              <a:rPr lang="ko-KR" altLang="en-US" dirty="0">
                <a:cs typeface="Segoe UI Light" panose="020B0502040204020203" pitchFamily="34" charset="0"/>
              </a:rPr>
              <a:t>사용자 수정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8248261" cy="272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원한다면 사용자명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권한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비밀번호를 입력한다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저장을 원하면 저장 버튼을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취소를 원하면 취소 버튼을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A4EC40-3F5A-4F1E-87C7-E195454F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94" y="4402081"/>
            <a:ext cx="11050542" cy="2143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65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6" y="448056"/>
            <a:ext cx="8613915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수업료 관리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270587" y="1384748"/>
            <a:ext cx="8248261" cy="2720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수업료 계산에 있어서 가장 중요한  화면이다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관리자는 반드시 적용연도별로 입력해야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검색은 적용연도 선택 후 검색 버튼 클릭한다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4DC3D9-9927-44D7-B1FB-C241CBAC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27" y="2381692"/>
            <a:ext cx="9196872" cy="44763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2016 시작</Template>
  <TotalTime>0</TotalTime>
  <Words>601</Words>
  <Application>Microsoft Office PowerPoint</Application>
  <PresentationFormat>와이드스크린</PresentationFormat>
  <Paragraphs>95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Segoe UI</vt:lpstr>
      <vt:lpstr>Segoe UI Light</vt:lpstr>
      <vt:lpstr>WelcomeDoc</vt:lpstr>
      <vt:lpstr>07. 시스템 관리</vt:lpstr>
      <vt:lpstr>슈퍼 코드 관리</vt:lpstr>
      <vt:lpstr>공통 코드 관리</vt:lpstr>
      <vt:lpstr>공통 코드 관리-추가가 필요한 경우</vt:lpstr>
      <vt:lpstr>공통 코드 관리-추가가 필요한 경우</vt:lpstr>
      <vt:lpstr>사용자 관리</vt:lpstr>
      <vt:lpstr>사용자 관리-사용자 추가</vt:lpstr>
      <vt:lpstr>사용자 관리-사용자 수정</vt:lpstr>
      <vt:lpstr>수업료 관리</vt:lpstr>
      <vt:lpstr>수업료 관리-수업료 입력</vt:lpstr>
      <vt:lpstr>수업료 관리-적용학기 선택</vt:lpstr>
      <vt:lpstr>수업료 관리-수정</vt:lpstr>
      <vt:lpstr>수업료 관리-수정</vt:lpstr>
      <vt:lpstr>수업료 관리-삭제</vt:lpstr>
      <vt:lpstr>수업료 관리-삭제</vt:lpstr>
      <vt:lpstr>수업료 관리-삭제</vt:lpstr>
      <vt:lpstr>문서 관리</vt:lpstr>
      <vt:lpstr>문서 관리-공통</vt:lpstr>
      <vt:lpstr>문서 관리-항목 수정</vt:lpstr>
      <vt:lpstr>문서 관리-항목 삭제</vt:lpstr>
      <vt:lpstr>문서 관리-항목 추가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2020-05-28T15:36:58Z</dcterms:created>
  <dcterms:modified xsi:type="dcterms:W3CDTF">2020-06-30T11:49:47Z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