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84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8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0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927" y="2235200"/>
            <a:ext cx="11672595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</a:rPr>
              <a:t>08.</a:t>
            </a:r>
            <a:r>
              <a:rPr lang="ko-KR" altLang="en-US" sz="4800">
                <a:solidFill>
                  <a:schemeClr val="bg1"/>
                </a:solidFill>
              </a:rPr>
              <a:t>통계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학기별</a:t>
            </a:r>
            <a:r>
              <a:rPr lang="ko-KR" altLang="en-US" dirty="0">
                <a:cs typeface="Segoe UI Light" panose="020B0502040204020203" pitchFamily="34" charset="0"/>
              </a:rPr>
              <a:t> 학급별 인원 현황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33699" y="1562030"/>
            <a:ext cx="3218628" cy="508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학기는 필수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선택값이다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부서를 선택하지 않으면 전체 부서를 검색하고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선택하면 해당 부서만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소계와 합계는 분홍색으로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B2AAC-EBFF-4BBA-A63A-06F42AD5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5" y="1806323"/>
            <a:ext cx="8613915" cy="50831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13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월별 수업료 합산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33698" y="1562030"/>
            <a:ext cx="4851485" cy="508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적용연도와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적용월는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필수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선택값이다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감면사유별 학생수와 수업료가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합계와 수업료 총액은 분홍색으로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F2C563-81EC-413B-A97C-0FCAC562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151" y="435524"/>
            <a:ext cx="6994849" cy="64224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73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56</Words>
  <Application>Microsoft Office PowerPoint</Application>
  <PresentationFormat>와이드스크린</PresentationFormat>
  <Paragraphs>12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Segoe UI</vt:lpstr>
      <vt:lpstr>Segoe UI Light</vt:lpstr>
      <vt:lpstr>WelcomeDoc</vt:lpstr>
      <vt:lpstr>08.통계</vt:lpstr>
      <vt:lpstr>학기별 학급별 인원 현황</vt:lpstr>
      <vt:lpstr>월별 수업료 합산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2020-05-28T15:36:58Z</dcterms:created>
  <dcterms:modified xsi:type="dcterms:W3CDTF">2020-06-30T11:50:05Z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