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6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9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0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0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81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22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4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11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3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11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2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3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39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09.</a:t>
            </a:r>
            <a:r>
              <a:rPr lang="ko-KR" altLang="en-US" sz="4800" dirty="0">
                <a:solidFill>
                  <a:schemeClr val="bg1"/>
                </a:solidFill>
              </a:rPr>
              <a:t>데이터베이스 백업</a:t>
            </a:r>
          </a:p>
        </p:txBody>
      </p:sp>
    </p:spTree>
    <p:extLst>
      <p:ext uri="{BB962C8B-B14F-4D97-AF65-F5344CB8AC3E}">
        <p14:creationId xmlns:p14="http://schemas.microsoft.com/office/powerpoint/2010/main" val="27001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백업할 파일 위치 선정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2441661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백업 파일을 저장할 파일명과 위치를 선택합니다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파일명과 위치는 확인하기 편한대로 각자 지정합니다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파일명과 위치를 지정했다면 저장 버튼을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833FB-EE7E-4482-805B-D1ED6ACF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45" y="1730184"/>
            <a:ext cx="8992855" cy="50584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216A53-92E2-48B3-B1AD-11D0433BC9A5}"/>
              </a:ext>
            </a:extLst>
          </p:cNvPr>
          <p:cNvSpPr/>
          <p:nvPr/>
        </p:nvSpPr>
        <p:spPr>
          <a:xfrm>
            <a:off x="10142375" y="6363477"/>
            <a:ext cx="979713" cy="4251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22548F-7678-4E19-A26E-97F54FD4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46" y="1884784"/>
            <a:ext cx="8975753" cy="4813085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백업할 파일 위치 선정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2441661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앞서 지정한 파일명과 위치를 확인할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마지막으로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Start Export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버튼을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216A53-92E2-48B3-B1AD-11D0433BC9A5}"/>
              </a:ext>
            </a:extLst>
          </p:cNvPr>
          <p:cNvSpPr/>
          <p:nvPr/>
        </p:nvSpPr>
        <p:spPr>
          <a:xfrm>
            <a:off x="11290041" y="6335486"/>
            <a:ext cx="901958" cy="36238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0C01F-FCE6-4F11-A40A-E18FF8E33BEC}"/>
              </a:ext>
            </a:extLst>
          </p:cNvPr>
          <p:cNvSpPr/>
          <p:nvPr/>
        </p:nvSpPr>
        <p:spPr>
          <a:xfrm>
            <a:off x="5041640" y="5666791"/>
            <a:ext cx="2133601" cy="4251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A5F1AA-B067-4EEC-8436-9A8406EA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88" y="2043403"/>
            <a:ext cx="8702511" cy="462617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백업할 파일 위치 선정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2441661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정상적으로 실행 되면 녹색 막대가 보이며 메시지에도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“~ finished”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라고 나옵니다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0C01F-FCE6-4F11-A40A-E18FF8E33BEC}"/>
              </a:ext>
            </a:extLst>
          </p:cNvPr>
          <p:cNvSpPr/>
          <p:nvPr/>
        </p:nvSpPr>
        <p:spPr>
          <a:xfrm>
            <a:off x="3592286" y="3429001"/>
            <a:ext cx="2724539" cy="37789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1840F4-5E87-42C8-AE6C-EBD6DC09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9944"/>
            <a:ext cx="12191999" cy="711470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AD2473-833A-4FAB-89D8-71847367BC9D}"/>
              </a:ext>
            </a:extLst>
          </p:cNvPr>
          <p:cNvCxnSpPr>
            <a:cxnSpLocks/>
          </p:cNvCxnSpPr>
          <p:nvPr/>
        </p:nvCxnSpPr>
        <p:spPr>
          <a:xfrm flipH="1">
            <a:off x="3937518" y="3806891"/>
            <a:ext cx="886409" cy="8024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1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FA7F7DB-C929-494E-8A74-D8F965A2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1" y="2173007"/>
            <a:ext cx="8406882" cy="456924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en-US" altLang="ko-KR" dirty="0" err="1">
                <a:cs typeface="Segoe UI Light" panose="020B0502040204020203" pitchFamily="34" charset="0"/>
              </a:rPr>
              <a:t>Mysql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 err="1">
                <a:cs typeface="Segoe UI Light" panose="020B0502040204020203" pitchFamily="34" charset="0"/>
              </a:rPr>
              <a:t>워크벤치</a:t>
            </a:r>
            <a:r>
              <a:rPr lang="ko-KR" altLang="en-US" dirty="0">
                <a:cs typeface="Segoe UI Light" panose="020B0502040204020203" pitchFamily="34" charset="0"/>
              </a:rPr>
              <a:t> 종료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1177640" cy="434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창 오른쪽 위의 닫기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버튼클릭하여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종료합니다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0C01F-FCE6-4F11-A40A-E18FF8E33BEC}"/>
              </a:ext>
            </a:extLst>
          </p:cNvPr>
          <p:cNvSpPr/>
          <p:nvPr/>
        </p:nvSpPr>
        <p:spPr>
          <a:xfrm>
            <a:off x="8136295" y="2147402"/>
            <a:ext cx="494522" cy="24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8338779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컴퓨터가 손상되거나 도난 당하는 경우를 대비하여 주기적인 데이터베이스 백업이 중요합니다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백업된 데이터베이스만 존재한다면 최악의 경우에도 시스템을 복구할 수 있으며 중요한 정보를 지킬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 백업 순서는 다음과 같습니다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Mysql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워크벤치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 백업 메뉴 선택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백업할 데이터베이스 선택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백업할 파일 및 위치 지정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생성된 백업파일 확인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Mysql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워크벤치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종료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ea"/>
              <a:buAutoNum type="circleNumDbPlain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en-US" altLang="ko-KR" dirty="0" err="1">
                <a:cs typeface="Segoe UI Light" panose="020B0502040204020203" pitchFamily="34" charset="0"/>
              </a:rPr>
              <a:t>Mysql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 err="1">
                <a:cs typeface="Segoe UI Light" panose="020B0502040204020203" pitchFamily="34" charset="0"/>
              </a:rPr>
              <a:t>워크벤치</a:t>
            </a:r>
            <a:r>
              <a:rPr lang="ko-KR" altLang="en-US" dirty="0">
                <a:cs typeface="Segoe UI Light" panose="020B0502040204020203" pitchFamily="34" charset="0"/>
              </a:rPr>
              <a:t> 실행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692864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시작 버튼에서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Mysql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폴더를 찾은 후에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Mysql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Workbench 8.0 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클릭하여 실행합니다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E34C73-4095-4DD5-AA0D-24A25616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021" y="2196998"/>
            <a:ext cx="6495021" cy="43077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3136E2-8BAF-48B2-A788-2F02E9E0EF0F}"/>
              </a:ext>
            </a:extLst>
          </p:cNvPr>
          <p:cNvSpPr/>
          <p:nvPr/>
        </p:nvSpPr>
        <p:spPr>
          <a:xfrm>
            <a:off x="5834191" y="4013105"/>
            <a:ext cx="1844903" cy="28830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5940D-A322-415C-BD41-15B6E624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34" y="2138951"/>
            <a:ext cx="5780835" cy="471904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en-US" altLang="ko-KR" dirty="0" err="1">
                <a:cs typeface="Segoe UI Light" panose="020B0502040204020203" pitchFamily="34" charset="0"/>
              </a:rPr>
              <a:t>Mysql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 err="1">
                <a:cs typeface="Segoe UI Light" panose="020B0502040204020203" pitchFamily="34" charset="0"/>
              </a:rPr>
              <a:t>워크벤치</a:t>
            </a:r>
            <a:r>
              <a:rPr lang="ko-KR" altLang="en-US" dirty="0">
                <a:cs typeface="Segoe UI Light" panose="020B0502040204020203" pitchFamily="34" charset="0"/>
              </a:rPr>
              <a:t> 실행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5482858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시작 버튼 옆 검색 버튼을 클릭하여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mysql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이라고 검색합니다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136E2-8BAF-48B2-A788-2F02E9E0EF0F}"/>
              </a:ext>
            </a:extLst>
          </p:cNvPr>
          <p:cNvSpPr/>
          <p:nvPr/>
        </p:nvSpPr>
        <p:spPr>
          <a:xfrm>
            <a:off x="6245257" y="6569692"/>
            <a:ext cx="1844903" cy="28830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43ACC6-D92A-4325-9FDA-0304EE74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39" y="2553730"/>
            <a:ext cx="7350474" cy="4015962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en-US" altLang="ko-KR" dirty="0" err="1">
                <a:cs typeface="Segoe UI Light" panose="020B0502040204020203" pitchFamily="34" charset="0"/>
              </a:rPr>
              <a:t>Mysql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연결 선택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5482858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화면상의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네모중에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“Frankfurt”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문자열을 가진 네모를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136E2-8BAF-48B2-A788-2F02E9E0EF0F}"/>
              </a:ext>
            </a:extLst>
          </p:cNvPr>
          <p:cNvSpPr/>
          <p:nvPr/>
        </p:nvSpPr>
        <p:spPr>
          <a:xfrm>
            <a:off x="5882792" y="4273403"/>
            <a:ext cx="1160559" cy="5457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D9214A-158D-4F47-87E2-A333B27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6" y="2808484"/>
            <a:ext cx="7232822" cy="3947915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en-US" altLang="ko-KR" dirty="0" err="1">
                <a:cs typeface="Segoe UI Light" panose="020B0502040204020203" pitchFamily="34" charset="0"/>
              </a:rPr>
              <a:t>Mysql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연결 선택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075002" cy="106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화면상에서 좌측에 보이는 트리가 우리가 백업할 데이터베이스의 테이블들입니다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테이블이란 학사관리시스템 각 화면과 관련된 정보를 저장한 파일입니다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이때 백업을 위해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“Administration”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탭을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136E2-8BAF-48B2-A788-2F02E9E0EF0F}"/>
              </a:ext>
            </a:extLst>
          </p:cNvPr>
          <p:cNvSpPr/>
          <p:nvPr/>
        </p:nvSpPr>
        <p:spPr>
          <a:xfrm>
            <a:off x="4968389" y="3227194"/>
            <a:ext cx="1127612" cy="153427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CEE3B-0D79-4267-9DE9-66F7C189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53" y="2875994"/>
            <a:ext cx="2934109" cy="39820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F3CAB8-C6F2-45CC-AB9A-E01ADD68E1A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98362" y="3994333"/>
            <a:ext cx="1127864" cy="87266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770091-2C84-4E32-83F2-E2D0763BF9F5}"/>
              </a:ext>
            </a:extLst>
          </p:cNvPr>
          <p:cNvSpPr/>
          <p:nvPr/>
        </p:nvSpPr>
        <p:spPr>
          <a:xfrm>
            <a:off x="864253" y="6214188"/>
            <a:ext cx="889902" cy="31387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백업 메뉴 선택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8338779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Management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아래에 있는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Data Export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0A2291-DCD7-44E9-A580-6AFA1456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73" y="1322459"/>
            <a:ext cx="3986768" cy="52754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A6175C-C5AC-4F29-9DE4-C1404EFB2B2B}"/>
              </a:ext>
            </a:extLst>
          </p:cNvPr>
          <p:cNvSpPr/>
          <p:nvPr/>
        </p:nvSpPr>
        <p:spPr>
          <a:xfrm>
            <a:off x="8300108" y="2985796"/>
            <a:ext cx="1636994" cy="3638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21F61F-8D9B-4EAD-AE24-532400CD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06" y="2230017"/>
            <a:ext cx="9042694" cy="4627983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백업할 데이터베이스 선택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8338779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가운데에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Data Export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나타납니다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그리고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Object Selection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이라는 탭에 우리가 백업할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Frankfurt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보입니다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Frankfurt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옆에 있는 체크박스를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6175C-C5AC-4F29-9DE4-C1404EFB2B2B}"/>
              </a:ext>
            </a:extLst>
          </p:cNvPr>
          <p:cNvSpPr/>
          <p:nvPr/>
        </p:nvSpPr>
        <p:spPr>
          <a:xfrm>
            <a:off x="4710997" y="2920481"/>
            <a:ext cx="2035035" cy="20993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F1EEB-38F4-4648-93EC-91D60DFE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19" y="2794165"/>
            <a:ext cx="2629267" cy="366763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4D1E50-809F-49F6-B0F7-27EBF54E09AC}"/>
              </a:ext>
            </a:extLst>
          </p:cNvPr>
          <p:cNvCxnSpPr>
            <a:cxnSpLocks/>
          </p:cNvCxnSpPr>
          <p:nvPr/>
        </p:nvCxnSpPr>
        <p:spPr>
          <a:xfrm flipH="1" flipV="1">
            <a:off x="1791478" y="3256384"/>
            <a:ext cx="2919520" cy="69979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27D24-7D65-49F0-92BE-277263E7E6C3}"/>
              </a:ext>
            </a:extLst>
          </p:cNvPr>
          <p:cNvSpPr/>
          <p:nvPr/>
        </p:nvSpPr>
        <p:spPr>
          <a:xfrm>
            <a:off x="489337" y="3932854"/>
            <a:ext cx="1404778" cy="28458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8AA44E-AB91-4F72-B7D3-DA8A2AD0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70" y="2090057"/>
            <a:ext cx="9004299" cy="476314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데이터베이스 백업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백업할 파일 위치 선정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8338779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Export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Options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“Export to Self-Contained File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선택합니다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 끝에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“…”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버튼을 클릭합니다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4D1E50-809F-49F6-B0F7-27EBF54E09AC}"/>
              </a:ext>
            </a:extLst>
          </p:cNvPr>
          <p:cNvCxnSpPr>
            <a:cxnSpLocks/>
          </p:cNvCxnSpPr>
          <p:nvPr/>
        </p:nvCxnSpPr>
        <p:spPr>
          <a:xfrm>
            <a:off x="7156580" y="1782147"/>
            <a:ext cx="4730620" cy="426000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27D24-7D65-49F0-92BE-277263E7E6C3}"/>
              </a:ext>
            </a:extLst>
          </p:cNvPr>
          <p:cNvSpPr/>
          <p:nvPr/>
        </p:nvSpPr>
        <p:spPr>
          <a:xfrm>
            <a:off x="3325841" y="5832798"/>
            <a:ext cx="8757301" cy="418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7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328</Words>
  <Application>Microsoft Office PowerPoint</Application>
  <PresentationFormat>와이드스크린</PresentationFormat>
  <Paragraphs>62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Segoe UI</vt:lpstr>
      <vt:lpstr>Segoe UI Light</vt:lpstr>
      <vt:lpstr>WelcomeDoc</vt:lpstr>
      <vt:lpstr>09.데이터베이스 백업</vt:lpstr>
      <vt:lpstr>데이터베이스 백업</vt:lpstr>
      <vt:lpstr>데이터베이스 백업-Mysql 워크벤치 실행</vt:lpstr>
      <vt:lpstr>데이터베이스 백업-Mysql 워크벤치 실행</vt:lpstr>
      <vt:lpstr>데이터베이스 백업-Mysql 연결 선택</vt:lpstr>
      <vt:lpstr>데이터베이스 백업-Mysql 연결 선택</vt:lpstr>
      <vt:lpstr>데이터베이스 백업 –백업 메뉴 선택</vt:lpstr>
      <vt:lpstr>데이터베이스 백업 –백업할 데이터베이스 선택</vt:lpstr>
      <vt:lpstr>데이터베이스 백업 –백업할 파일 위치 선정</vt:lpstr>
      <vt:lpstr>데이터베이스 백업 –백업할 파일 위치 선정</vt:lpstr>
      <vt:lpstr>데이터베이스 백업 –백업할 파일 위치 선정</vt:lpstr>
      <vt:lpstr>데이터베이스 백업 –백업할 파일 위치 선정</vt:lpstr>
      <vt:lpstr>데이터베이스 백업 –Mysql 워크벤치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2020-06-30T11:50:32Z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