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0" cy="6858000" type="screen4x3"/>
  <p:notesSz cx="6875463" cy="100028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67B8-72C0-4CF2-9834-9F4A24F7983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AB1F-4728-470D-8C99-7B15388D3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1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67B8-72C0-4CF2-9834-9F4A24F7983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AB1F-4728-470D-8C99-7B15388D3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99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67B8-72C0-4CF2-9834-9F4A24F7983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AB1F-4728-470D-8C99-7B15388D3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8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67B8-72C0-4CF2-9834-9F4A24F7983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AB1F-4728-470D-8C99-7B15388D3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74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67B8-72C0-4CF2-9834-9F4A24F7983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AB1F-4728-470D-8C99-7B15388D3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2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67B8-72C0-4CF2-9834-9F4A24F7983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AB1F-4728-470D-8C99-7B15388D3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89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67B8-72C0-4CF2-9834-9F4A24F7983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AB1F-4728-470D-8C99-7B15388D3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4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67B8-72C0-4CF2-9834-9F4A24F7983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AB1F-4728-470D-8C99-7B15388D3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16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67B8-72C0-4CF2-9834-9F4A24F7983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AB1F-4728-470D-8C99-7B15388D3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8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67B8-72C0-4CF2-9834-9F4A24F7983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AB1F-4728-470D-8C99-7B15388D3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21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67B8-72C0-4CF2-9834-9F4A24F7983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AB1F-4728-470D-8C99-7B15388D3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36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067B8-72C0-4CF2-9834-9F4A24F7983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AB1F-4728-470D-8C99-7B15388D3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6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9984" y="256754"/>
            <a:ext cx="677016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0" b="1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헌금함</a:t>
            </a:r>
            <a:endParaRPr lang="ko-KR" altLang="en-US" sz="15000" b="1" dirty="0">
              <a:latin typeface="HY바다M" panose="02030600000101010101" pitchFamily="18" charset="-127"/>
              <a:ea typeface="HY바다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830" r="23681" b="36295"/>
          <a:stretch/>
        </p:blipFill>
        <p:spPr>
          <a:xfrm>
            <a:off x="2959410" y="2918669"/>
            <a:ext cx="3207156" cy="324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3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7826" y="139637"/>
            <a:ext cx="6770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헌금함</a:t>
            </a:r>
            <a:endParaRPr lang="ko-KR" altLang="en-US" sz="96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10171"/>
          <a:stretch/>
        </p:blipFill>
        <p:spPr>
          <a:xfrm>
            <a:off x="1925974" y="1565994"/>
            <a:ext cx="5391150" cy="456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2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HY목각파임B</vt:lpstr>
      <vt:lpstr>HY바다M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Yoonki</dc:creator>
  <cp:lastModifiedBy>Kim Yoonki</cp:lastModifiedBy>
  <cp:revision>3</cp:revision>
  <cp:lastPrinted>2019-01-16T15:08:12Z</cp:lastPrinted>
  <dcterms:created xsi:type="dcterms:W3CDTF">2018-12-23T02:41:48Z</dcterms:created>
  <dcterms:modified xsi:type="dcterms:W3CDTF">2019-01-16T15:12:09Z</dcterms:modified>
</cp:coreProperties>
</file>