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75463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9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5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4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6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3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5C1B-C6CB-4E3C-A8C5-26A1B8B976E3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9CFD-6118-4E09-A836-43AFFAA4C0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229141" y="968829"/>
            <a:ext cx="7679140" cy="1938992"/>
            <a:chOff x="1801505" y="968829"/>
            <a:chExt cx="7679140" cy="1938992"/>
          </a:xfrm>
        </p:grpSpPr>
        <p:grpSp>
          <p:nvGrpSpPr>
            <p:cNvPr id="11" name="그룹 10"/>
            <p:cNvGrpSpPr/>
            <p:nvPr/>
          </p:nvGrpSpPr>
          <p:grpSpPr>
            <a:xfrm>
              <a:off x="1933410" y="968829"/>
              <a:ext cx="7547235" cy="1938992"/>
              <a:chOff x="1933410" y="968829"/>
              <a:chExt cx="7547235" cy="19389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33410" y="968829"/>
                <a:ext cx="7547235" cy="1938992"/>
                <a:chOff x="1933410" y="968829"/>
                <a:chExt cx="7547235" cy="1938992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3410" y="1128325"/>
                  <a:ext cx="1982933" cy="1620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916343" y="968829"/>
                  <a:ext cx="556430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Carpenter’s</a:t>
                  </a:r>
                </a:p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Cabin</a:t>
                  </a:r>
                  <a:endParaRPr lang="ko-KR" altLang="en-US" sz="6000" b="1" dirty="0">
                    <a:latin typeface="Stencil BT" pitchFamily="2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053385" y="1753659"/>
                  <a:ext cx="5277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Stencil BT" pitchFamily="2" charset="0"/>
                      <a:ea typeface="D2Coding" panose="020B0609020101020101" pitchFamily="49" charset="-127"/>
                    </a:rPr>
                    <a:t>CN0001 2020.05.16</a:t>
                  </a:r>
                  <a:endParaRPr lang="ko-KR" altLang="en-US" dirty="0">
                    <a:latin typeface="Stencil BT" pitchFamily="2" charset="0"/>
                    <a:ea typeface="D2Coding" panose="020B0609020101020101" pitchFamily="49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7137779" y="2315351"/>
                <a:ext cx="2192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Stencil BT" pitchFamily="2" charset="0"/>
                  </a:rPr>
                  <a:t>For Mr. Kwak</a:t>
                </a:r>
                <a:endParaRPr lang="ko-KR" altLang="en-US" sz="2000" dirty="0">
                  <a:latin typeface="Stencil BT" pitchFamily="2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801505" y="1009934"/>
              <a:ext cx="7633648" cy="1856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5062" y="2940685"/>
            <a:ext cx="7977335" cy="22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6834" y="4993622"/>
            <a:ext cx="311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tencil BT" pitchFamily="2" charset="0"/>
              </a:rPr>
              <a:t>폰트 </a:t>
            </a:r>
            <a:r>
              <a:rPr lang="en-US" altLang="ko-KR" dirty="0" smtClean="0">
                <a:latin typeface="Stencil BT" pitchFamily="2" charset="0"/>
              </a:rPr>
              <a:t>: Stencil BT</a:t>
            </a:r>
          </a:p>
          <a:p>
            <a:r>
              <a:rPr lang="ko-KR" altLang="en-US" dirty="0" smtClean="0">
                <a:latin typeface="Stencil BT" pitchFamily="2" charset="0"/>
              </a:rPr>
              <a:t>크기 </a:t>
            </a:r>
            <a:r>
              <a:rPr lang="en-US" altLang="ko-KR" dirty="0" smtClean="0">
                <a:latin typeface="Stencil BT" pitchFamily="2" charset="0"/>
              </a:rPr>
              <a:t>: 60</a:t>
            </a:r>
          </a:p>
          <a:p>
            <a:r>
              <a:rPr lang="ko-KR" altLang="en-US" dirty="0" err="1" smtClean="0">
                <a:latin typeface="Stencil BT" pitchFamily="2" charset="0"/>
              </a:rPr>
              <a:t>그림크기</a:t>
            </a:r>
            <a:r>
              <a:rPr lang="ko-KR" altLang="en-US" dirty="0" smtClean="0">
                <a:latin typeface="Stencil BT" pitchFamily="2" charset="0"/>
              </a:rPr>
              <a:t> </a:t>
            </a:r>
            <a:r>
              <a:rPr lang="en-US" altLang="ko-KR" dirty="0" smtClean="0">
                <a:latin typeface="Stencil BT" pitchFamily="2" charset="0"/>
              </a:rPr>
              <a:t>: </a:t>
            </a:r>
            <a:r>
              <a:rPr lang="ko-KR" altLang="en-US" dirty="0" smtClean="0">
                <a:latin typeface="Stencil BT" pitchFamily="2" charset="0"/>
              </a:rPr>
              <a:t>높이 </a:t>
            </a:r>
            <a:r>
              <a:rPr lang="en-US" altLang="ko-KR" dirty="0" smtClean="0">
                <a:latin typeface="Stencil BT" pitchFamily="2" charset="0"/>
              </a:rPr>
              <a:t>4.5</a:t>
            </a:r>
            <a:endParaRPr lang="ko-KR" altLang="en-US" dirty="0">
              <a:latin typeface="Stencil BT" pitchFamily="2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229141" y="968829"/>
            <a:ext cx="7679140" cy="1938992"/>
            <a:chOff x="1801505" y="968829"/>
            <a:chExt cx="7679140" cy="1938992"/>
          </a:xfrm>
        </p:grpSpPr>
        <p:grpSp>
          <p:nvGrpSpPr>
            <p:cNvPr id="11" name="그룹 10"/>
            <p:cNvGrpSpPr/>
            <p:nvPr/>
          </p:nvGrpSpPr>
          <p:grpSpPr>
            <a:xfrm>
              <a:off x="1933410" y="968829"/>
              <a:ext cx="7547235" cy="1938992"/>
              <a:chOff x="1933410" y="968829"/>
              <a:chExt cx="7547235" cy="193899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33410" y="968829"/>
                <a:ext cx="7547235" cy="1938992"/>
                <a:chOff x="1933410" y="968829"/>
                <a:chExt cx="7547235" cy="1938992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3410" y="1128325"/>
                  <a:ext cx="1982933" cy="1620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916343" y="968829"/>
                  <a:ext cx="556430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Carpenter’s</a:t>
                  </a:r>
                </a:p>
                <a:p>
                  <a:r>
                    <a:rPr lang="en-US" altLang="ko-KR" sz="6000" b="1" dirty="0" smtClean="0">
                      <a:latin typeface="Stencil BT" pitchFamily="2" charset="0"/>
                    </a:rPr>
                    <a:t>Cabin</a:t>
                  </a:r>
                  <a:endParaRPr lang="ko-KR" altLang="en-US" sz="6000" b="1" dirty="0">
                    <a:latin typeface="Stencil BT" pitchFamily="2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053385" y="1753659"/>
                  <a:ext cx="5277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Stencil BT" pitchFamily="2" charset="0"/>
                      <a:ea typeface="D2Coding" panose="020B0609020101020101" pitchFamily="49" charset="-127"/>
                    </a:rPr>
                    <a:t>CN0001 2020.05.16</a:t>
                  </a:r>
                  <a:endParaRPr lang="ko-KR" altLang="en-US" dirty="0">
                    <a:latin typeface="Stencil BT" pitchFamily="2" charset="0"/>
                    <a:ea typeface="D2Coding" panose="020B0609020101020101" pitchFamily="49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7137779" y="2315351"/>
                <a:ext cx="2192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000" dirty="0" smtClean="0">
                    <a:latin typeface="Stencil BT" pitchFamily="2" charset="0"/>
                  </a:rPr>
                  <a:t>For Mr. Kwak</a:t>
                </a:r>
                <a:endParaRPr lang="ko-KR" altLang="en-US" sz="2000" dirty="0">
                  <a:latin typeface="Stencil BT" pitchFamily="2" charset="0"/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801505" y="1009934"/>
              <a:ext cx="7633648" cy="1856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2" y="9281"/>
            <a:ext cx="1022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95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D2Coding</vt:lpstr>
      <vt:lpstr>맑은 고딕</vt:lpstr>
      <vt:lpstr>Arial</vt:lpstr>
      <vt:lpstr>Stencil BT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yoonki-kim</dc:creator>
  <cp:lastModifiedBy>yoonki-kim</cp:lastModifiedBy>
  <cp:revision>6</cp:revision>
  <cp:lastPrinted>2020-05-18T22:25:44Z</cp:lastPrinted>
  <dcterms:created xsi:type="dcterms:W3CDTF">2020-05-18T21:45:22Z</dcterms:created>
  <dcterms:modified xsi:type="dcterms:W3CDTF">2020-05-18T22:26:05Z</dcterms:modified>
</cp:coreProperties>
</file>