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0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7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5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8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4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B11AED3-A0C3-4EE4-B8FB-3BDC9AD73062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8CE821D-57D9-49DD-8C7B-C31D1CDE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1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B6F96-BA67-5A76-6720-D19DD963F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starting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8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3284C-CFDD-A0B8-2896-B589B627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LED blink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2A0BB-F223-2CDB-1999-1E0F57F7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코드를 작성하고 업로드해 동작하는 것을 확인해본다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EC119-7E6A-3600-BE32-E246E3D3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99" y="2266845"/>
            <a:ext cx="5336876" cy="47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1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92661-CFF6-226A-5C65-3CD6E819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LED blink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73269-E09B-2F28-AF97-ECDEC413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간단하게 살펴보면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LED </a:t>
            </a:r>
            <a:r>
              <a:rPr lang="ko-KR" altLang="en-US" dirty="0"/>
              <a:t>몇 번 핀인지 정의</a:t>
            </a:r>
            <a:endParaRPr lang="en-US" altLang="ko-KR" dirty="0"/>
          </a:p>
          <a:p>
            <a:r>
              <a:rPr lang="en-US" altLang="ko-KR" dirty="0"/>
              <a:t>LED</a:t>
            </a:r>
            <a:r>
              <a:rPr lang="ko-KR" altLang="en-US" dirty="0"/>
              <a:t>를 사용할 것이라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LED </a:t>
            </a:r>
            <a:r>
              <a:rPr lang="ko-KR" altLang="en-US" dirty="0"/>
              <a:t>켜기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LED </a:t>
            </a:r>
            <a:r>
              <a:rPr lang="ko-KR" altLang="en-US" dirty="0"/>
              <a:t>끄기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72F314-326C-8FD1-AA4A-1279C5FD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13" y="1292150"/>
            <a:ext cx="5463321" cy="522862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328CCE-5BA8-3697-118B-C21FA6719578}"/>
              </a:ext>
            </a:extLst>
          </p:cNvPr>
          <p:cNvCxnSpPr/>
          <p:nvPr/>
        </p:nvCxnSpPr>
        <p:spPr>
          <a:xfrm flipV="1">
            <a:off x="4687019" y="2904226"/>
            <a:ext cx="2875472" cy="63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B2AAE-C5DC-1F33-34D0-67005264DCA6}"/>
              </a:ext>
            </a:extLst>
          </p:cNvPr>
          <p:cNvCxnSpPr>
            <a:cxnSpLocks/>
          </p:cNvCxnSpPr>
          <p:nvPr/>
        </p:nvCxnSpPr>
        <p:spPr>
          <a:xfrm>
            <a:off x="5241985" y="3597215"/>
            <a:ext cx="2590800" cy="221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741B87-5337-8889-9474-CEF9F24FFA5A}"/>
              </a:ext>
            </a:extLst>
          </p:cNvPr>
          <p:cNvCxnSpPr>
            <a:cxnSpLocks/>
          </p:cNvCxnSpPr>
          <p:nvPr/>
        </p:nvCxnSpPr>
        <p:spPr>
          <a:xfrm>
            <a:off x="2648309" y="4603855"/>
            <a:ext cx="5138468" cy="3623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471BBB-D043-9E3E-EB33-698B52C9A7F4}"/>
              </a:ext>
            </a:extLst>
          </p:cNvPr>
          <p:cNvCxnSpPr>
            <a:cxnSpLocks/>
          </p:cNvCxnSpPr>
          <p:nvPr/>
        </p:nvCxnSpPr>
        <p:spPr>
          <a:xfrm flipV="1">
            <a:off x="2694317" y="5520906"/>
            <a:ext cx="5092460" cy="693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B561-D57D-2695-21F1-B834512D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LED blink</a:t>
            </a:r>
            <a:endParaRPr lang="ko-KR" altLang="en-US" dirty="0"/>
          </a:p>
        </p:txBody>
      </p:sp>
      <p:pic>
        <p:nvPicPr>
          <p:cNvPr id="1026" name="Picture 2" descr="sos 모스부호가 기원이라고? : 네이버 블로그">
            <a:extLst>
              <a:ext uri="{FF2B5EF4-FFF2-40B4-BE49-F238E27FC236}">
                <a16:creationId xmlns:a16="http://schemas.microsoft.com/office/drawing/2014/main" id="{4331F877-44A9-562B-497F-CD1CD34B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67" y="3342736"/>
            <a:ext cx="5899390" cy="32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D34AE-DD36-5654-0199-DD21DCB7356E}"/>
              </a:ext>
            </a:extLst>
          </p:cNvPr>
          <p:cNvSpPr txBox="1"/>
          <p:nvPr/>
        </p:nvSpPr>
        <p:spPr>
          <a:xfrm>
            <a:off x="1406645" y="2421147"/>
            <a:ext cx="965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Q. SOS </a:t>
            </a:r>
            <a:r>
              <a:rPr lang="ko-KR" altLang="en-US" sz="3600" dirty="0"/>
              <a:t>모스부호를 </a:t>
            </a:r>
            <a:r>
              <a:rPr lang="ko-KR" altLang="en-US" sz="3600" dirty="0" err="1"/>
              <a:t>아두이노로</a:t>
            </a:r>
            <a:r>
              <a:rPr lang="ko-KR" altLang="en-US" sz="3600" dirty="0"/>
              <a:t> 만들어보자</a:t>
            </a:r>
          </a:p>
        </p:txBody>
      </p:sp>
    </p:spTree>
    <p:extLst>
      <p:ext uri="{BB962C8B-B14F-4D97-AF65-F5344CB8AC3E}">
        <p14:creationId xmlns:p14="http://schemas.microsoft.com/office/powerpoint/2010/main" val="94260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F1809-29F7-6270-348B-507F81D71DE4}"/>
              </a:ext>
            </a:extLst>
          </p:cNvPr>
          <p:cNvSpPr txBox="1"/>
          <p:nvPr/>
        </p:nvSpPr>
        <p:spPr>
          <a:xfrm>
            <a:off x="3686354" y="3013501"/>
            <a:ext cx="4203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Consolas" panose="020B0609020204030204" pitchFamily="49" charset="0"/>
              </a:rPr>
              <a:t>Q&amp;A</a:t>
            </a:r>
            <a:endParaRPr lang="ko-KR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51FBB-57C6-10B9-16D6-48976866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starting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250CD-37AF-4218-55D5-68A6274E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1. Arduino Serial print Hello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ko-KR" altLang="en-US" dirty="0"/>
              <a:t> 시리얼통신으로 </a:t>
            </a:r>
            <a:r>
              <a:rPr lang="en-US" altLang="ko-KR" dirty="0"/>
              <a:t>Hello 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2. Arduino LED blink example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 err="1"/>
              <a:t>깜빡이</a:t>
            </a:r>
            <a:r>
              <a:rPr lang="ko-KR" altLang="en-US" dirty="0"/>
              <a:t>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51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B208D-D431-E6DE-6D82-C6F27846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Serial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6E03E-2BC4-27B4-CA0A-DE027CE2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IDE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F92FA-9EA3-E6EC-9498-E62B99FC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69" y="2531842"/>
            <a:ext cx="5889149" cy="36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8F900-29D9-8D08-2A7B-E1E10D56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Serial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190A-52BA-CC96-BC97-EA41F8C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코드를 작성하고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업로드한다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0ADA2-F807-E762-86B0-8F9BCAE2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51" y="1611691"/>
            <a:ext cx="6510943" cy="40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42923-04F4-0045-8E31-BE27308E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Serial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87C8B-E1F2-DDD7-7354-525D9B20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업로드하고 </a:t>
            </a:r>
            <a:r>
              <a:rPr lang="en-US" altLang="ko-KR" dirty="0"/>
              <a:t>serial monitor</a:t>
            </a:r>
            <a:r>
              <a:rPr lang="ko-KR" altLang="en-US" dirty="0"/>
              <a:t>로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ADD3D2-251C-06FF-D754-28DE4F74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2" y="2521216"/>
            <a:ext cx="10879487" cy="30631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FC226D-5671-4AD2-B8A9-8C3D9AE75242}"/>
              </a:ext>
            </a:extLst>
          </p:cNvPr>
          <p:cNvSpPr/>
          <p:nvPr/>
        </p:nvSpPr>
        <p:spPr>
          <a:xfrm>
            <a:off x="10875034" y="2852467"/>
            <a:ext cx="389806" cy="3450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14E7-B6E4-170B-8A1C-EE295FC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Serial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2C71A-2A50-A88A-602E-B9791EE1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하나하나 뜯어보자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setup </a:t>
            </a:r>
            <a:r>
              <a:rPr lang="ko-KR" altLang="en-US" dirty="0"/>
              <a:t>함수는 </a:t>
            </a:r>
            <a:br>
              <a:rPr lang="en-US" altLang="ko-KR" dirty="0"/>
            </a:br>
            <a:r>
              <a:rPr lang="ko-KR" altLang="en-US" dirty="0" err="1"/>
              <a:t>아두이노</a:t>
            </a:r>
            <a:r>
              <a:rPr lang="ko-KR" altLang="en-US" dirty="0"/>
              <a:t> 전원이 켜지고 </a:t>
            </a:r>
            <a:br>
              <a:rPr lang="en-US" altLang="ko-KR" dirty="0"/>
            </a:br>
            <a:r>
              <a:rPr lang="ko-KR" altLang="en-US" dirty="0"/>
              <a:t>한번만 실행되는 함수로</a:t>
            </a:r>
            <a:br>
              <a:rPr lang="en-US" altLang="ko-KR" dirty="0"/>
            </a:br>
            <a:r>
              <a:rPr lang="ko-KR" altLang="en-US" dirty="0"/>
              <a:t>초기 세팅에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E8F9-7A61-71AA-A8AD-9DFAF047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03" y="1690688"/>
            <a:ext cx="6629112" cy="3966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DE38F2-B41B-58C3-B005-30DA441F6DA2}"/>
              </a:ext>
            </a:extLst>
          </p:cNvPr>
          <p:cNvSpPr/>
          <p:nvPr/>
        </p:nvSpPr>
        <p:spPr>
          <a:xfrm>
            <a:off x="6596743" y="2893423"/>
            <a:ext cx="4500154" cy="1293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CEA62C-7171-22F8-CB4D-8D941070013F}"/>
              </a:ext>
            </a:extLst>
          </p:cNvPr>
          <p:cNvCxnSpPr>
            <a:endCxn id="6" idx="1"/>
          </p:cNvCxnSpPr>
          <p:nvPr/>
        </p:nvCxnSpPr>
        <p:spPr>
          <a:xfrm flipV="1">
            <a:off x="4871049" y="3540035"/>
            <a:ext cx="1725694" cy="1118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6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14E7-B6E4-170B-8A1C-EE295FC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Serial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2C71A-2A50-A88A-602E-B9791EE1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하나하나 뜯어보자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loop </a:t>
            </a:r>
            <a:r>
              <a:rPr lang="ko-KR" altLang="en-US" dirty="0"/>
              <a:t>함수는 </a:t>
            </a:r>
            <a:r>
              <a:rPr lang="ko-KR" altLang="en-US" dirty="0" err="1"/>
              <a:t>아두이노</a:t>
            </a:r>
            <a:br>
              <a:rPr lang="en-US" altLang="ko-KR" dirty="0"/>
            </a:br>
            <a:r>
              <a:rPr lang="ko-KR" altLang="en-US" dirty="0"/>
              <a:t>전원이 켜지고 계속</a:t>
            </a:r>
            <a:br>
              <a:rPr lang="en-US" altLang="ko-KR" dirty="0"/>
            </a:br>
            <a:r>
              <a:rPr lang="ko-KR" altLang="en-US" dirty="0"/>
              <a:t>반복되는 메인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E8F9-7A61-71AA-A8AD-9DFAF047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03" y="1690688"/>
            <a:ext cx="6629112" cy="39662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246D27-92F1-79B2-25C2-11626F8C8589}"/>
              </a:ext>
            </a:extLst>
          </p:cNvPr>
          <p:cNvSpPr/>
          <p:nvPr/>
        </p:nvSpPr>
        <p:spPr>
          <a:xfrm>
            <a:off x="6579491" y="4060865"/>
            <a:ext cx="4945400" cy="1293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6B4613-19BA-FE48-139E-34ECFA93F6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90204" y="3429000"/>
            <a:ext cx="2289287" cy="12784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B2A0D-ACCA-FF17-78E7-2962BBEE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Serial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EFC62-84DF-8025-5734-4568A778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하나하나 뜯어보자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Serial </a:t>
            </a:r>
            <a:r>
              <a:rPr lang="ko-KR" altLang="en-US" sz="2400" dirty="0"/>
              <a:t>통신을 시작하는 코드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Serial </a:t>
            </a:r>
            <a:r>
              <a:rPr lang="ko-KR" altLang="en-US" sz="2400" dirty="0"/>
              <a:t>출력을 하는 코드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 err="1"/>
              <a:t>초동안</a:t>
            </a:r>
            <a:r>
              <a:rPr lang="ko-KR" altLang="en-US" sz="2400" dirty="0"/>
              <a:t> 대기하는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F35D1-6187-099B-302F-659868A4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55" y="1548431"/>
            <a:ext cx="6510943" cy="40299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DC20A-8EB8-BDB8-9657-D85516A7CA72}"/>
              </a:ext>
            </a:extLst>
          </p:cNvPr>
          <p:cNvSpPr/>
          <p:nvPr/>
        </p:nvSpPr>
        <p:spPr>
          <a:xfrm>
            <a:off x="7154174" y="2886974"/>
            <a:ext cx="2231366" cy="4255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7FD2DB-A0A0-C244-B4B2-DA59F9141638}"/>
              </a:ext>
            </a:extLst>
          </p:cNvPr>
          <p:cNvCxnSpPr/>
          <p:nvPr/>
        </p:nvCxnSpPr>
        <p:spPr>
          <a:xfrm>
            <a:off x="4899804" y="3019245"/>
            <a:ext cx="2127849" cy="690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81D14-A1AD-4900-EDF6-10E28927546D}"/>
              </a:ext>
            </a:extLst>
          </p:cNvPr>
          <p:cNvSpPr/>
          <p:nvPr/>
        </p:nvSpPr>
        <p:spPr>
          <a:xfrm>
            <a:off x="7203057" y="4060166"/>
            <a:ext cx="3861758" cy="3137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AD644C-E431-317C-A1E9-6C3CC1C619B5}"/>
              </a:ext>
            </a:extLst>
          </p:cNvPr>
          <p:cNvCxnSpPr>
            <a:cxnSpLocks/>
          </p:cNvCxnSpPr>
          <p:nvPr/>
        </p:nvCxnSpPr>
        <p:spPr>
          <a:xfrm flipV="1">
            <a:off x="4316083" y="4217029"/>
            <a:ext cx="2838091" cy="1568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E1ACA-8D11-BC1D-D5F4-BEE9DA60672E}"/>
              </a:ext>
            </a:extLst>
          </p:cNvPr>
          <p:cNvSpPr/>
          <p:nvPr/>
        </p:nvSpPr>
        <p:spPr>
          <a:xfrm>
            <a:off x="7175558" y="4379732"/>
            <a:ext cx="1479612" cy="3137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74DFD1-94ED-D4E7-94D0-DB3A592C81C1}"/>
              </a:ext>
            </a:extLst>
          </p:cNvPr>
          <p:cNvCxnSpPr>
            <a:cxnSpLocks/>
          </p:cNvCxnSpPr>
          <p:nvPr/>
        </p:nvCxnSpPr>
        <p:spPr>
          <a:xfrm flipV="1">
            <a:off x="4316083" y="4554147"/>
            <a:ext cx="2848783" cy="2823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6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D37E7-C687-69C2-0FB7-B1AB90AA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LED blink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C41C3-9857-A8DE-4B7D-6855E9D8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그림과 같이 </a:t>
            </a:r>
            <a:r>
              <a:rPr lang="en-US" altLang="ko-KR" dirty="0"/>
              <a:t>Arduino </a:t>
            </a:r>
            <a:r>
              <a:rPr lang="ko-KR" altLang="en-US" dirty="0"/>
              <a:t>회로를 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FB8F2-2F33-3E8C-4B70-044323CF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58376"/>
            <a:ext cx="7019954" cy="51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157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Arduino starting</vt:lpstr>
      <vt:lpstr>Arduino starting</vt:lpstr>
      <vt:lpstr>Arduino Serial</vt:lpstr>
      <vt:lpstr>Arduino Serial</vt:lpstr>
      <vt:lpstr>Arduino Serial</vt:lpstr>
      <vt:lpstr>Arduino Serial</vt:lpstr>
      <vt:lpstr>Arduino Serial</vt:lpstr>
      <vt:lpstr>Arduino Serial</vt:lpstr>
      <vt:lpstr>Arduino LED blink</vt:lpstr>
      <vt:lpstr>Arduino LED blink</vt:lpstr>
      <vt:lpstr>Arduino LED blink</vt:lpstr>
      <vt:lpstr>Arduino LED blink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허윤민</dc:creator>
  <cp:lastModifiedBy>허윤민</cp:lastModifiedBy>
  <cp:revision>4</cp:revision>
  <dcterms:created xsi:type="dcterms:W3CDTF">2024-08-04T14:25:09Z</dcterms:created>
  <dcterms:modified xsi:type="dcterms:W3CDTF">2024-08-04T15:05:19Z</dcterms:modified>
</cp:coreProperties>
</file>