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00E-DF11-4BAE-8AD1-F58D2CEC5160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FAB-99C3-44BB-9E39-73FEAEC5F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5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00E-DF11-4BAE-8AD1-F58D2CEC5160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FAB-99C3-44BB-9E39-73FEAEC5F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5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00E-DF11-4BAE-8AD1-F58D2CEC5160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FAB-99C3-44BB-9E39-73FEAEC5F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2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00E-DF11-4BAE-8AD1-F58D2CEC5160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FAB-99C3-44BB-9E39-73FEAEC5F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0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00E-DF11-4BAE-8AD1-F58D2CEC5160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FAB-99C3-44BB-9E39-73FEAEC5F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2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00E-DF11-4BAE-8AD1-F58D2CEC5160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FAB-99C3-44BB-9E39-73FEAEC5F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1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00E-DF11-4BAE-8AD1-F58D2CEC5160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FAB-99C3-44BB-9E39-73FEAEC5F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2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00E-DF11-4BAE-8AD1-F58D2CEC5160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FAB-99C3-44BB-9E39-73FEAEC5F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0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00E-DF11-4BAE-8AD1-F58D2CEC5160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FAB-99C3-44BB-9E39-73FEAEC5F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1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00E-DF11-4BAE-8AD1-F58D2CEC5160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FAB-99C3-44BB-9E39-73FEAEC5F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8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100E-DF11-4BAE-8AD1-F58D2CEC5160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FAB-99C3-44BB-9E39-73FEAEC5F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7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7C8100E-DF11-4BAE-8AD1-F58D2CEC5160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2191FAB-99C3-44BB-9E39-73FEAEC5F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24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91B4F-BEFF-F707-21C5-39045E067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I/O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C217E9-174C-868E-DCE9-03B6183C1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4400" dirty="0">
                <a:latin typeface="Consolas" panose="020B0609020204030204" pitchFamily="49" charset="0"/>
              </a:rPr>
              <a:t>Input part</a:t>
            </a:r>
            <a:endParaRPr lang="ko-KR" altLang="en-US" sz="440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86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F433C-CD22-E641-51AB-87F483DF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I/O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6775806-07C3-2C26-9CE0-9DFFF2415402}"/>
              </a:ext>
            </a:extLst>
          </p:cNvPr>
          <p:cNvSpPr/>
          <p:nvPr/>
        </p:nvSpPr>
        <p:spPr>
          <a:xfrm>
            <a:off x="1616014" y="1897813"/>
            <a:ext cx="2392393" cy="2053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입력장치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D46281A-AEEB-F24C-1202-CE016108D229}"/>
              </a:ext>
            </a:extLst>
          </p:cNvPr>
          <p:cNvSpPr/>
          <p:nvPr/>
        </p:nvSpPr>
        <p:spPr>
          <a:xfrm>
            <a:off x="4899803" y="1897812"/>
            <a:ext cx="2392393" cy="2053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제어장치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기억장치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A7DE27-DEF4-5B27-AFB0-CE4661DB1BC0}"/>
              </a:ext>
            </a:extLst>
          </p:cNvPr>
          <p:cNvSpPr/>
          <p:nvPr/>
        </p:nvSpPr>
        <p:spPr>
          <a:xfrm>
            <a:off x="8238226" y="1897812"/>
            <a:ext cx="2392393" cy="2053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출력장치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D988E2B-68CF-E602-9E48-E3AB35795070}"/>
              </a:ext>
            </a:extLst>
          </p:cNvPr>
          <p:cNvSpPr/>
          <p:nvPr/>
        </p:nvSpPr>
        <p:spPr>
          <a:xfrm>
            <a:off x="1561382" y="4439790"/>
            <a:ext cx="2392393" cy="2053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D1C5C41-A891-BAF4-2DE3-DD6287AF322C}"/>
              </a:ext>
            </a:extLst>
          </p:cNvPr>
          <p:cNvSpPr/>
          <p:nvPr/>
        </p:nvSpPr>
        <p:spPr>
          <a:xfrm>
            <a:off x="4845171" y="4439789"/>
            <a:ext cx="2392393" cy="2053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4C82E25-127F-E423-E11C-B80BAE1409D9}"/>
              </a:ext>
            </a:extLst>
          </p:cNvPr>
          <p:cNvSpPr/>
          <p:nvPr/>
        </p:nvSpPr>
        <p:spPr>
          <a:xfrm>
            <a:off x="8183594" y="4439789"/>
            <a:ext cx="2392393" cy="2053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56883C-61BD-13F7-68CC-6DA69835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31" y="4629508"/>
            <a:ext cx="1179023" cy="884267"/>
          </a:xfrm>
          <a:prstGeom prst="rect">
            <a:avLst/>
          </a:prstGeom>
        </p:spPr>
      </p:pic>
      <p:pic>
        <p:nvPicPr>
          <p:cNvPr id="2052" name="Picture 4" descr="아이유가 콘서트서 고백한 귀 질환, 어떤 증상이길래?">
            <a:extLst>
              <a:ext uri="{FF2B5EF4-FFF2-40B4-BE49-F238E27FC236}">
                <a16:creationId xmlns:a16="http://schemas.microsoft.com/office/drawing/2014/main" id="{9DABD574-67CD-06BD-D7A5-C9721055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557" y="5364472"/>
            <a:ext cx="1018653" cy="67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A15543-2EB1-D31E-E938-6E8954EB7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40" y="5335776"/>
            <a:ext cx="965809" cy="724357"/>
          </a:xfrm>
          <a:prstGeom prst="rect">
            <a:avLst/>
          </a:prstGeom>
        </p:spPr>
      </p:pic>
      <p:pic>
        <p:nvPicPr>
          <p:cNvPr id="2056" name="Picture 8" descr="뇌 기능 35세에 최고조, 45세부터 감소&quot;">
            <a:extLst>
              <a:ext uri="{FF2B5EF4-FFF2-40B4-BE49-F238E27FC236}">
                <a16:creationId xmlns:a16="http://schemas.microsoft.com/office/drawing/2014/main" id="{5F1B36B4-BB6B-0A47-3704-D559B925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347" y="4830140"/>
            <a:ext cx="1782424" cy="13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0F3FF97-DB32-8C84-2FFA-351B0758A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135" y="4629508"/>
            <a:ext cx="1249634" cy="8638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F64EFBA-ABEB-26AC-B780-85E80DE6FD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9135" y="5513776"/>
            <a:ext cx="1249634" cy="8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5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7B347-83B6-C3C6-B3EA-0A962F1E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Input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9D9C7-4C8B-3B64-BDA6-3927E555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아두이노에서</a:t>
            </a:r>
            <a:r>
              <a:rPr lang="ko-KR" altLang="en-US" dirty="0"/>
              <a:t> 입력장치에 해당하는 것이 센서이다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이 세상에는 다양하고 무수한 종류의 센서가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Sensor kit for arduino 37 X 1 – 3D SMART">
            <a:extLst>
              <a:ext uri="{FF2B5EF4-FFF2-40B4-BE49-F238E27FC236}">
                <a16:creationId xmlns:a16="http://schemas.microsoft.com/office/drawing/2014/main" id="{412CF71C-898C-C45A-9A23-276011C55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629" y="1559299"/>
            <a:ext cx="4883989" cy="488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3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7B347-83B6-C3C6-B3EA-0A962F1E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Input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9D9C7-4C8B-3B64-BDA6-3927E555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이번 수업에서는 가변저항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조도센서</a:t>
            </a:r>
            <a:r>
              <a:rPr lang="en-US" altLang="ko-KR" dirty="0"/>
              <a:t>, </a:t>
            </a:r>
            <a:r>
              <a:rPr lang="ko-KR" altLang="en-US" dirty="0"/>
              <a:t>초음파센서</a:t>
            </a:r>
            <a:r>
              <a:rPr lang="en-US" altLang="ko-KR" dirty="0"/>
              <a:t>, Serial read</a:t>
            </a:r>
            <a:r>
              <a:rPr lang="ko-KR" altLang="en-US" dirty="0"/>
              <a:t>를 다룰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46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2AE0-87A0-5932-3001-9FCA547A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Input – button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5FF2F-B955-E2DE-A79B-2E5C31783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버튼은 가장 간단한 입력장치이다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074" name="Picture 2" descr="Arduino Button With No Resistor : 4 Steps (with Pictures) - Instructables">
            <a:extLst>
              <a:ext uri="{FF2B5EF4-FFF2-40B4-BE49-F238E27FC236}">
                <a16:creationId xmlns:a16="http://schemas.microsoft.com/office/drawing/2014/main" id="{7DE90FE8-33B9-149A-42A5-FEDA6945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333" y="2393831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77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54267-FF2E-2608-2A2D-AF36D536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Input – Variable Resister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077BE6-E4DF-1898-6919-41CA30993A41}"/>
              </a:ext>
            </a:extLst>
          </p:cNvPr>
          <p:cNvSpPr/>
          <p:nvPr/>
        </p:nvSpPr>
        <p:spPr>
          <a:xfrm>
            <a:off x="3329796" y="1771291"/>
            <a:ext cx="615351" cy="472158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rgbClr val="FF0000"/>
              </a:gs>
              <a:gs pos="100000">
                <a:srgbClr val="FF0000"/>
              </a:gs>
              <a:gs pos="47000">
                <a:srgbClr val="FF000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47CB5D-C086-FB92-DF74-A4B6CEA67F8C}"/>
              </a:ext>
            </a:extLst>
          </p:cNvPr>
          <p:cNvSpPr/>
          <p:nvPr/>
        </p:nvSpPr>
        <p:spPr>
          <a:xfrm>
            <a:off x="7329207" y="2704012"/>
            <a:ext cx="615351" cy="2247446"/>
          </a:xfrm>
          <a:prstGeom prst="rect">
            <a:avLst/>
          </a:prstGeom>
          <a:gradFill>
            <a:gsLst>
              <a:gs pos="0">
                <a:schemeClr val="tx1"/>
              </a:gs>
              <a:gs pos="87000">
                <a:srgbClr val="00B0F0"/>
              </a:gs>
              <a:gs pos="100000">
                <a:srgbClr val="00B0F0"/>
              </a:gs>
              <a:gs pos="47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9351B-BE07-F6F0-2AF9-B19931FBCB72}"/>
              </a:ext>
            </a:extLst>
          </p:cNvPr>
          <p:cNvSpPr txBox="1"/>
          <p:nvPr/>
        </p:nvSpPr>
        <p:spPr>
          <a:xfrm>
            <a:off x="2525794" y="1514340"/>
            <a:ext cx="96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0</a:t>
            </a:r>
            <a:endParaRPr lang="ko-KR" alt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09B22-1CDE-D96A-2F31-9EB905F6F50F}"/>
              </a:ext>
            </a:extLst>
          </p:cNvPr>
          <p:cNvSpPr txBox="1"/>
          <p:nvPr/>
        </p:nvSpPr>
        <p:spPr>
          <a:xfrm>
            <a:off x="1761554" y="5853385"/>
            <a:ext cx="189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4095</a:t>
            </a:r>
            <a:endParaRPr lang="ko-KR" alt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20340-8756-9A7E-8B05-E7B27A3E5719}"/>
              </a:ext>
            </a:extLst>
          </p:cNvPr>
          <p:cNvSpPr txBox="1"/>
          <p:nvPr/>
        </p:nvSpPr>
        <p:spPr>
          <a:xfrm>
            <a:off x="6096000" y="4535959"/>
            <a:ext cx="189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FB8B0-936F-95D9-71C6-53DDF2B48D71}"/>
              </a:ext>
            </a:extLst>
          </p:cNvPr>
          <p:cNvSpPr txBox="1"/>
          <p:nvPr/>
        </p:nvSpPr>
        <p:spPr>
          <a:xfrm>
            <a:off x="6740743" y="2282326"/>
            <a:ext cx="96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0</a:t>
            </a:r>
            <a:endParaRPr lang="ko-KR" altLang="en-US" sz="48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A9286A-2946-8764-3263-A646FF9BABD6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>
            <a:off x="3637472" y="1771291"/>
            <a:ext cx="4063391" cy="92653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D53DCD8-3895-33B8-3EC2-4B283F8B0BE1}"/>
              </a:ext>
            </a:extLst>
          </p:cNvPr>
          <p:cNvCxnSpPr>
            <a:cxnSpLocks/>
          </p:cNvCxnSpPr>
          <p:nvPr/>
        </p:nvCxnSpPr>
        <p:spPr>
          <a:xfrm flipV="1">
            <a:off x="3660331" y="4951457"/>
            <a:ext cx="3976551" cy="154141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03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67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Office Theme</vt:lpstr>
      <vt:lpstr>Arduino I/O</vt:lpstr>
      <vt:lpstr>Arduino I/O</vt:lpstr>
      <vt:lpstr>Arduino Input</vt:lpstr>
      <vt:lpstr>Arduino Input</vt:lpstr>
      <vt:lpstr>Arduino Input – button</vt:lpstr>
      <vt:lpstr>Arduino Input – Variable Resister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허윤민</dc:creator>
  <cp:lastModifiedBy>허윤민</cp:lastModifiedBy>
  <cp:revision>4</cp:revision>
  <dcterms:created xsi:type="dcterms:W3CDTF">2024-08-04T15:25:14Z</dcterms:created>
  <dcterms:modified xsi:type="dcterms:W3CDTF">2024-08-08T02:42:37Z</dcterms:modified>
</cp:coreProperties>
</file>