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1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8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1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6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5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4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C1E39-5E51-422D-8915-DD361FA74A3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FE9C1FC-7C24-4D34-A809-F2CF995FF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3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B795A-5718-216F-C26D-1D8B34590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8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78B15-E13C-85C1-005D-16E8479A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board: Digital vs Analog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70D9B-C939-504E-D1BC-C93D832E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신호의 원리</a:t>
            </a:r>
            <a:endParaRPr lang="en-US" altLang="ko-KR" dirty="0"/>
          </a:p>
          <a:p>
            <a:r>
              <a:rPr lang="ko-KR" altLang="en-US" dirty="0"/>
              <a:t>모터의 경우 전원을 공급하고 신호를 주었을 때 움직인다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서보모터의 동작 원리 그림으로 쉽게 알아보기">
            <a:extLst>
              <a:ext uri="{FF2B5EF4-FFF2-40B4-BE49-F238E27FC236}">
                <a16:creationId xmlns:a16="http://schemas.microsoft.com/office/drawing/2014/main" id="{C723F87B-0AF7-DF11-4D3E-288B4BEE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40" y="2790644"/>
            <a:ext cx="5147095" cy="38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4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67B1-E05A-4FE3-5BD1-281E5D4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8584E-F593-F08B-D014-28151299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Arduino Uno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A75EE-EAC2-6EE6-1016-D6B96FF0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8" y="1736897"/>
            <a:ext cx="6005899" cy="45287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7DA538-F464-D0C7-43A6-99512AA7CF9C}"/>
              </a:ext>
            </a:extLst>
          </p:cNvPr>
          <p:cNvSpPr/>
          <p:nvPr/>
        </p:nvSpPr>
        <p:spPr>
          <a:xfrm>
            <a:off x="6038490" y="1877683"/>
            <a:ext cx="3151517" cy="839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85A09-6E0E-519D-2F9A-C84CFA2ACAE8}"/>
              </a:ext>
            </a:extLst>
          </p:cNvPr>
          <p:cNvSpPr txBox="1"/>
          <p:nvPr/>
        </p:nvSpPr>
        <p:spPr>
          <a:xfrm>
            <a:off x="6815586" y="1234937"/>
            <a:ext cx="2265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4: </a:t>
            </a:r>
            <a:r>
              <a:rPr lang="ko-KR" altLang="en-US" sz="2800" b="1" dirty="0">
                <a:solidFill>
                  <a:srgbClr val="FFFF00"/>
                </a:solidFill>
              </a:rPr>
              <a:t>디지털 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33793-E11E-104D-F7A8-EEC3FD6C4418}"/>
              </a:ext>
            </a:extLst>
          </p:cNvPr>
          <p:cNvSpPr txBox="1"/>
          <p:nvPr/>
        </p:nvSpPr>
        <p:spPr>
          <a:xfrm>
            <a:off x="9310777" y="1035170"/>
            <a:ext cx="2829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On = High</a:t>
            </a:r>
          </a:p>
          <a:p>
            <a:r>
              <a:rPr lang="en-US" altLang="ko-KR" sz="2400" dirty="0">
                <a:solidFill>
                  <a:srgbClr val="FFFF00"/>
                </a:solidFill>
              </a:rPr>
              <a:t>Off = Low</a:t>
            </a:r>
          </a:p>
          <a:p>
            <a:r>
              <a:rPr lang="ko-KR" altLang="en-US" sz="2400" dirty="0">
                <a:solidFill>
                  <a:srgbClr val="FFFF00"/>
                </a:solidFill>
              </a:rPr>
              <a:t>신호를 줄 수 있다</a:t>
            </a:r>
            <a:r>
              <a:rPr lang="en-US" altLang="ko-KR" sz="2400" dirty="0">
                <a:solidFill>
                  <a:srgbClr val="FFFF00"/>
                </a:solidFill>
              </a:rPr>
              <a:t>.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6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67B1-E05A-4FE3-5BD1-281E5D4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8584E-F593-F08B-D014-28151299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Arduino Uno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A75EE-EAC2-6EE6-1016-D6B96FF0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8" y="1736897"/>
            <a:ext cx="6005899" cy="45287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C2CC92-C2B8-08CE-33DC-8955B1F97C96}"/>
              </a:ext>
            </a:extLst>
          </p:cNvPr>
          <p:cNvSpPr/>
          <p:nvPr/>
        </p:nvSpPr>
        <p:spPr>
          <a:xfrm>
            <a:off x="7801155" y="5250611"/>
            <a:ext cx="1279585" cy="839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FAC4C-82BF-6419-D8EF-45D59875C777}"/>
              </a:ext>
            </a:extLst>
          </p:cNvPr>
          <p:cNvSpPr txBox="1"/>
          <p:nvPr/>
        </p:nvSpPr>
        <p:spPr>
          <a:xfrm>
            <a:off x="8029754" y="6176963"/>
            <a:ext cx="262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FFFF00"/>
                </a:solidFill>
              </a:rPr>
              <a:t>5: </a:t>
            </a:r>
            <a:r>
              <a:rPr lang="ko-KR" altLang="en-US" sz="2800" b="1" dirty="0">
                <a:solidFill>
                  <a:srgbClr val="FFFF00"/>
                </a:solidFill>
              </a:rPr>
              <a:t>아날로그 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C1CCA-31C6-F925-82B6-C896FB5C7A9B}"/>
              </a:ext>
            </a:extLst>
          </p:cNvPr>
          <p:cNvSpPr txBox="1"/>
          <p:nvPr/>
        </p:nvSpPr>
        <p:spPr>
          <a:xfrm>
            <a:off x="9581072" y="4895671"/>
            <a:ext cx="261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0 ~ 1023 </a:t>
            </a:r>
            <a:r>
              <a:rPr lang="ko-KR" altLang="en-US" sz="2400" dirty="0">
                <a:solidFill>
                  <a:srgbClr val="FFFF00"/>
                </a:solidFill>
              </a:rPr>
              <a:t>범위로</a:t>
            </a:r>
            <a:endParaRPr lang="en-US" altLang="ko-KR" sz="2400" dirty="0">
              <a:solidFill>
                <a:srgbClr val="FFFF00"/>
              </a:solidFill>
            </a:endParaRPr>
          </a:p>
          <a:p>
            <a:r>
              <a:rPr lang="ko-KR" altLang="en-US" sz="2400" dirty="0">
                <a:solidFill>
                  <a:srgbClr val="FFFF00"/>
                </a:solidFill>
              </a:rPr>
              <a:t>아날로그 신호를 제어할 수 있다</a:t>
            </a:r>
            <a:r>
              <a:rPr lang="en-US" altLang="ko-KR" sz="2400" dirty="0">
                <a:solidFill>
                  <a:srgbClr val="FFFF00"/>
                </a:solidFill>
              </a:rPr>
              <a:t>.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3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7CCC26-C012-D7C8-C37B-28C6441D37F4}"/>
              </a:ext>
            </a:extLst>
          </p:cNvPr>
          <p:cNvSpPr txBox="1"/>
          <p:nvPr/>
        </p:nvSpPr>
        <p:spPr>
          <a:xfrm>
            <a:off x="3996906" y="2691442"/>
            <a:ext cx="437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nsolas" panose="020B0609020204030204" pitchFamily="49" charset="0"/>
              </a:rPr>
              <a:t>Q&amp;A</a:t>
            </a:r>
            <a:endParaRPr lang="ko-KR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2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6102-CE79-D65D-35D1-B72396CB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DEE0E-6B4A-C849-D904-1B85FEC3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아두이노에는</a:t>
            </a:r>
            <a:r>
              <a:rPr lang="ko-KR" altLang="en-US" dirty="0"/>
              <a:t> 다양한 종류의 보드가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우노를</a:t>
            </a:r>
            <a:r>
              <a:rPr lang="ko-KR" altLang="en-US" dirty="0"/>
              <a:t> 사용하기에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우노에</a:t>
            </a:r>
            <a:r>
              <a:rPr lang="ko-KR" altLang="en-US" dirty="0"/>
              <a:t> 대해 알아보자</a:t>
            </a:r>
          </a:p>
        </p:txBody>
      </p:sp>
    </p:spTree>
    <p:extLst>
      <p:ext uri="{BB962C8B-B14F-4D97-AF65-F5344CB8AC3E}">
        <p14:creationId xmlns:p14="http://schemas.microsoft.com/office/powerpoint/2010/main" val="7462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67B1-E05A-4FE3-5BD1-281E5D4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8584E-F593-F08B-D014-28151299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Arduino Uno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A75EE-EAC2-6EE6-1016-D6B96FF0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8" y="1736897"/>
            <a:ext cx="6005899" cy="45287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A8FFDC-4C25-1097-7C9A-96189D4A4446}"/>
              </a:ext>
            </a:extLst>
          </p:cNvPr>
          <p:cNvSpPr/>
          <p:nvPr/>
        </p:nvSpPr>
        <p:spPr>
          <a:xfrm>
            <a:off x="5750943" y="5250611"/>
            <a:ext cx="1892061" cy="839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C2CC92-C2B8-08CE-33DC-8955B1F97C96}"/>
              </a:ext>
            </a:extLst>
          </p:cNvPr>
          <p:cNvSpPr/>
          <p:nvPr/>
        </p:nvSpPr>
        <p:spPr>
          <a:xfrm>
            <a:off x="7801155" y="5250611"/>
            <a:ext cx="1279585" cy="839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7DA538-F464-D0C7-43A6-99512AA7CF9C}"/>
              </a:ext>
            </a:extLst>
          </p:cNvPr>
          <p:cNvSpPr/>
          <p:nvPr/>
        </p:nvSpPr>
        <p:spPr>
          <a:xfrm>
            <a:off x="5107796" y="1877683"/>
            <a:ext cx="4082212" cy="839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44A2CB-C437-3F8A-C586-EEC865F20A4D}"/>
              </a:ext>
            </a:extLst>
          </p:cNvPr>
          <p:cNvSpPr/>
          <p:nvPr/>
        </p:nvSpPr>
        <p:spPr>
          <a:xfrm>
            <a:off x="3152952" y="2717321"/>
            <a:ext cx="1594451" cy="1107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6CB79-E955-C7FD-E172-580318C8D479}"/>
              </a:ext>
            </a:extLst>
          </p:cNvPr>
          <p:cNvSpPr/>
          <p:nvPr/>
        </p:nvSpPr>
        <p:spPr>
          <a:xfrm>
            <a:off x="3922143" y="1825624"/>
            <a:ext cx="825260" cy="7567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5747C-6D6A-9FCB-A537-F20AE8C2DF3E}"/>
              </a:ext>
            </a:extLst>
          </p:cNvPr>
          <p:cNvSpPr txBox="1"/>
          <p:nvPr/>
        </p:nvSpPr>
        <p:spPr>
          <a:xfrm>
            <a:off x="3922143" y="1305348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1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21AD3-D3AC-5A5C-7D6A-203872763521}"/>
              </a:ext>
            </a:extLst>
          </p:cNvPr>
          <p:cNvSpPr txBox="1"/>
          <p:nvPr/>
        </p:nvSpPr>
        <p:spPr>
          <a:xfrm>
            <a:off x="2381366" y="3009239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2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85A09-6E0E-519D-2F9A-C84CFA2ACAE8}"/>
              </a:ext>
            </a:extLst>
          </p:cNvPr>
          <p:cNvSpPr txBox="1"/>
          <p:nvPr/>
        </p:nvSpPr>
        <p:spPr>
          <a:xfrm>
            <a:off x="6815586" y="1234937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4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FAC4C-82BF-6419-D8EF-45D59875C777}"/>
              </a:ext>
            </a:extLst>
          </p:cNvPr>
          <p:cNvSpPr txBox="1"/>
          <p:nvPr/>
        </p:nvSpPr>
        <p:spPr>
          <a:xfrm>
            <a:off x="8029754" y="6176963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5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C18E8-CBD6-5322-2C75-4CCF959A7A5D}"/>
              </a:ext>
            </a:extLst>
          </p:cNvPr>
          <p:cNvSpPr txBox="1"/>
          <p:nvPr/>
        </p:nvSpPr>
        <p:spPr>
          <a:xfrm>
            <a:off x="6285780" y="6221327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3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4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67B1-E05A-4FE3-5BD1-281E5D4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8584E-F593-F08B-D014-28151299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Arduino Uno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A75EE-EAC2-6EE6-1016-D6B96FF0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8" y="1736897"/>
            <a:ext cx="6005899" cy="45287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6CB79-E955-C7FD-E172-580318C8D479}"/>
              </a:ext>
            </a:extLst>
          </p:cNvPr>
          <p:cNvSpPr/>
          <p:nvPr/>
        </p:nvSpPr>
        <p:spPr>
          <a:xfrm>
            <a:off x="3922143" y="1825624"/>
            <a:ext cx="825260" cy="7567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5747C-6D6A-9FCB-A537-F20AE8C2DF3E}"/>
              </a:ext>
            </a:extLst>
          </p:cNvPr>
          <p:cNvSpPr txBox="1"/>
          <p:nvPr/>
        </p:nvSpPr>
        <p:spPr>
          <a:xfrm>
            <a:off x="3922143" y="1305348"/>
            <a:ext cx="26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1</a:t>
            </a:r>
            <a:r>
              <a:rPr lang="en-US" altLang="ko-KR" sz="2800" b="1">
                <a:solidFill>
                  <a:srgbClr val="FFFF00"/>
                </a:solidFill>
              </a:rPr>
              <a:t>: </a:t>
            </a:r>
            <a:r>
              <a:rPr lang="ko-KR" altLang="en-US" sz="2800" b="1" dirty="0">
                <a:solidFill>
                  <a:srgbClr val="FFFF00"/>
                </a:solidFill>
              </a:rPr>
              <a:t>전원버튼</a:t>
            </a:r>
          </a:p>
        </p:txBody>
      </p:sp>
    </p:spTree>
    <p:extLst>
      <p:ext uri="{BB962C8B-B14F-4D97-AF65-F5344CB8AC3E}">
        <p14:creationId xmlns:p14="http://schemas.microsoft.com/office/powerpoint/2010/main" val="411306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67B1-E05A-4FE3-5BD1-281E5D4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8584E-F593-F08B-D014-28151299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Arduino Uno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A75EE-EAC2-6EE6-1016-D6B96FF0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8" y="1736897"/>
            <a:ext cx="6005899" cy="45287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744A2CB-C437-3F8A-C586-EEC865F20A4D}"/>
              </a:ext>
            </a:extLst>
          </p:cNvPr>
          <p:cNvSpPr/>
          <p:nvPr/>
        </p:nvSpPr>
        <p:spPr>
          <a:xfrm>
            <a:off x="3152952" y="2717321"/>
            <a:ext cx="1594451" cy="1107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21AD3-D3AC-5A5C-7D6A-203872763521}"/>
              </a:ext>
            </a:extLst>
          </p:cNvPr>
          <p:cNvSpPr txBox="1"/>
          <p:nvPr/>
        </p:nvSpPr>
        <p:spPr>
          <a:xfrm>
            <a:off x="477328" y="3009239"/>
            <a:ext cx="27264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2: </a:t>
            </a:r>
            <a:r>
              <a:rPr lang="ko-KR" altLang="en-US" sz="2800" b="1" dirty="0">
                <a:solidFill>
                  <a:srgbClr val="FFFF00"/>
                </a:solidFill>
              </a:rPr>
              <a:t>업로드 포트</a:t>
            </a:r>
            <a:br>
              <a:rPr lang="en-US" altLang="ko-KR" sz="2800" b="1" dirty="0">
                <a:solidFill>
                  <a:srgbClr val="FFFF00"/>
                </a:solidFill>
              </a:rPr>
            </a:br>
            <a:r>
              <a:rPr lang="ko-KR" altLang="en-US" sz="2000" b="1" dirty="0">
                <a:solidFill>
                  <a:srgbClr val="FFFF00"/>
                </a:solidFill>
              </a:rPr>
              <a:t>업로드 잭을 연결해 코드를 넣는 역할</a:t>
            </a:r>
          </a:p>
        </p:txBody>
      </p:sp>
    </p:spTree>
    <p:extLst>
      <p:ext uri="{BB962C8B-B14F-4D97-AF65-F5344CB8AC3E}">
        <p14:creationId xmlns:p14="http://schemas.microsoft.com/office/powerpoint/2010/main" val="406513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67B1-E05A-4FE3-5BD1-281E5D4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8584E-F593-F08B-D014-28151299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Arduino Uno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A75EE-EAC2-6EE6-1016-D6B96FF0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93" y="1253817"/>
            <a:ext cx="6005899" cy="45287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A8FFDC-4C25-1097-7C9A-96189D4A4446}"/>
              </a:ext>
            </a:extLst>
          </p:cNvPr>
          <p:cNvSpPr/>
          <p:nvPr/>
        </p:nvSpPr>
        <p:spPr>
          <a:xfrm>
            <a:off x="8241578" y="4767531"/>
            <a:ext cx="1892061" cy="839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C18E8-CBD6-5322-2C75-4CCF959A7A5D}"/>
              </a:ext>
            </a:extLst>
          </p:cNvPr>
          <p:cNvSpPr txBox="1"/>
          <p:nvPr/>
        </p:nvSpPr>
        <p:spPr>
          <a:xfrm>
            <a:off x="8776415" y="5738247"/>
            <a:ext cx="2467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3: Power</a:t>
            </a:r>
            <a:r>
              <a:rPr lang="ko-KR" altLang="en-US" sz="2800" b="1" dirty="0">
                <a:solidFill>
                  <a:srgbClr val="FFFF00"/>
                </a:solidFill>
              </a:rPr>
              <a:t>부분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2C6CD-64FD-3E67-F54B-727D21D3463B}"/>
              </a:ext>
            </a:extLst>
          </p:cNvPr>
          <p:cNvSpPr txBox="1"/>
          <p:nvPr/>
        </p:nvSpPr>
        <p:spPr>
          <a:xfrm>
            <a:off x="751458" y="2467155"/>
            <a:ext cx="5045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모든 전자회로에는 </a:t>
            </a:r>
            <a:r>
              <a:rPr lang="en-US" altLang="ko-KR" sz="2400" dirty="0"/>
              <a:t>+</a:t>
            </a:r>
            <a:r>
              <a:rPr lang="ko-KR" altLang="en-US" sz="2400" dirty="0"/>
              <a:t>와 </a:t>
            </a:r>
            <a:r>
              <a:rPr lang="en-US" altLang="ko-KR" sz="2400" dirty="0"/>
              <a:t>–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/>
              <a:t>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GND</a:t>
            </a:r>
            <a:r>
              <a:rPr lang="ko-KR" altLang="en-US" sz="2400" dirty="0"/>
              <a:t>가 </a:t>
            </a:r>
            <a:r>
              <a:rPr lang="en-US" altLang="ko-KR" sz="2400" dirty="0"/>
              <a:t>– </a:t>
            </a:r>
            <a:r>
              <a:rPr lang="ko-KR" altLang="en-US" sz="2400" dirty="0"/>
              <a:t>부분</a:t>
            </a:r>
            <a:r>
              <a:rPr lang="en-US" altLang="ko-KR" sz="2400" dirty="0"/>
              <a:t>!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+</a:t>
            </a:r>
            <a:r>
              <a:rPr lang="ko-KR" altLang="en-US" sz="2400" dirty="0"/>
              <a:t>에 해당하는 부분이 </a:t>
            </a:r>
            <a:r>
              <a:rPr lang="en-US" altLang="ko-KR" sz="2400" dirty="0"/>
              <a:t>5V, 3.3V, Vin</a:t>
            </a:r>
          </a:p>
          <a:p>
            <a:endParaRPr lang="en-US" altLang="ko-KR" sz="2400" dirty="0"/>
          </a:p>
          <a:p>
            <a:r>
              <a:rPr lang="ko-KR" altLang="en-US" sz="2400" dirty="0"/>
              <a:t>센서나 모터에 전원을 공급하는 역할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225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67B1-E05A-4FE3-5BD1-281E5D4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8584E-F593-F08B-D014-28151299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Arduino Uno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A75EE-EAC2-6EE6-1016-D6B96FF0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8" y="1736897"/>
            <a:ext cx="6005899" cy="45287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A8FFDC-4C25-1097-7C9A-96189D4A4446}"/>
              </a:ext>
            </a:extLst>
          </p:cNvPr>
          <p:cNvSpPr/>
          <p:nvPr/>
        </p:nvSpPr>
        <p:spPr>
          <a:xfrm>
            <a:off x="5750943" y="5250611"/>
            <a:ext cx="1892061" cy="839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C2CC92-C2B8-08CE-33DC-8955B1F97C96}"/>
              </a:ext>
            </a:extLst>
          </p:cNvPr>
          <p:cNvSpPr/>
          <p:nvPr/>
        </p:nvSpPr>
        <p:spPr>
          <a:xfrm>
            <a:off x="7801155" y="5250611"/>
            <a:ext cx="1279585" cy="839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7DA538-F464-D0C7-43A6-99512AA7CF9C}"/>
              </a:ext>
            </a:extLst>
          </p:cNvPr>
          <p:cNvSpPr/>
          <p:nvPr/>
        </p:nvSpPr>
        <p:spPr>
          <a:xfrm>
            <a:off x="5107796" y="1877683"/>
            <a:ext cx="4082212" cy="839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44A2CB-C437-3F8A-C586-EEC865F20A4D}"/>
              </a:ext>
            </a:extLst>
          </p:cNvPr>
          <p:cNvSpPr/>
          <p:nvPr/>
        </p:nvSpPr>
        <p:spPr>
          <a:xfrm>
            <a:off x="3152952" y="2717321"/>
            <a:ext cx="1594451" cy="1107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6CB79-E955-C7FD-E172-580318C8D479}"/>
              </a:ext>
            </a:extLst>
          </p:cNvPr>
          <p:cNvSpPr/>
          <p:nvPr/>
        </p:nvSpPr>
        <p:spPr>
          <a:xfrm>
            <a:off x="3922143" y="1825624"/>
            <a:ext cx="825260" cy="7567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5747C-6D6A-9FCB-A537-F20AE8C2DF3E}"/>
              </a:ext>
            </a:extLst>
          </p:cNvPr>
          <p:cNvSpPr txBox="1"/>
          <p:nvPr/>
        </p:nvSpPr>
        <p:spPr>
          <a:xfrm>
            <a:off x="3922143" y="1305348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1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21AD3-D3AC-5A5C-7D6A-203872763521}"/>
              </a:ext>
            </a:extLst>
          </p:cNvPr>
          <p:cNvSpPr txBox="1"/>
          <p:nvPr/>
        </p:nvSpPr>
        <p:spPr>
          <a:xfrm>
            <a:off x="2381366" y="3009239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2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85A09-6E0E-519D-2F9A-C84CFA2ACAE8}"/>
              </a:ext>
            </a:extLst>
          </p:cNvPr>
          <p:cNvSpPr txBox="1"/>
          <p:nvPr/>
        </p:nvSpPr>
        <p:spPr>
          <a:xfrm>
            <a:off x="6815586" y="1234937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4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FAC4C-82BF-6419-D8EF-45D59875C777}"/>
              </a:ext>
            </a:extLst>
          </p:cNvPr>
          <p:cNvSpPr txBox="1"/>
          <p:nvPr/>
        </p:nvSpPr>
        <p:spPr>
          <a:xfrm>
            <a:off x="8029754" y="6176963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5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C18E8-CBD6-5322-2C75-4CCF959A7A5D}"/>
              </a:ext>
            </a:extLst>
          </p:cNvPr>
          <p:cNvSpPr txBox="1"/>
          <p:nvPr/>
        </p:nvSpPr>
        <p:spPr>
          <a:xfrm>
            <a:off x="6285780" y="6221327"/>
            <a:ext cx="82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</a:rPr>
              <a:t>3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8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40FEB-6A85-19D5-D83F-FE1A158F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board: Digital vs Analog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E6FAA-DF73-3ECD-2414-4266CC6B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디지털 </a:t>
            </a:r>
            <a:r>
              <a:rPr lang="en-US" altLang="ko-KR" sz="3200" dirty="0"/>
              <a:t>vs </a:t>
            </a:r>
            <a:r>
              <a:rPr lang="ko-KR" altLang="en-US" sz="3200" dirty="0"/>
              <a:t>아날로그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전자신호는 </a:t>
            </a:r>
            <a:r>
              <a:rPr lang="ko-KR" altLang="en-US" sz="3600" b="1" dirty="0">
                <a:solidFill>
                  <a:srgbClr val="FF0000"/>
                </a:solidFill>
              </a:rPr>
              <a:t>디지털</a:t>
            </a:r>
            <a:r>
              <a:rPr lang="ko-KR" altLang="en-US" sz="3200" dirty="0"/>
              <a:t> 신호와 </a:t>
            </a:r>
            <a:r>
              <a:rPr lang="ko-KR" altLang="en-US" sz="3600" b="1" dirty="0">
                <a:solidFill>
                  <a:srgbClr val="00B0F0"/>
                </a:solidFill>
              </a:rPr>
              <a:t>아날로그</a:t>
            </a:r>
            <a:r>
              <a:rPr lang="ko-KR" altLang="en-US" sz="3200" dirty="0"/>
              <a:t> 신호로 나뉜다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pic>
        <p:nvPicPr>
          <p:cNvPr id="1026" name="Picture 2" descr="아날로그와 디지털에 대해 - AKIRU MUSIC WORKSHOP">
            <a:extLst>
              <a:ext uri="{FF2B5EF4-FFF2-40B4-BE49-F238E27FC236}">
                <a16:creationId xmlns:a16="http://schemas.microsoft.com/office/drawing/2014/main" id="{1618A31B-1E96-F62E-ACB5-A14C7E7E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16" y="3515500"/>
            <a:ext cx="3536830" cy="3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디지털 vs 아날로그 이해하기!">
            <a:extLst>
              <a:ext uri="{FF2B5EF4-FFF2-40B4-BE49-F238E27FC236}">
                <a16:creationId xmlns:a16="http://schemas.microsoft.com/office/drawing/2014/main" id="{37861EF3-C803-07DE-5225-0FD600636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64" y="3515499"/>
            <a:ext cx="5666012" cy="31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0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78B15-E13C-85C1-005D-16E8479A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Arduino board: Digital vs Analog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70D9B-C939-504E-D1BC-C93D832E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디지털은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과 같이 </a:t>
            </a:r>
            <a:r>
              <a:rPr lang="ko-KR" altLang="en-US" b="1" u="sng" dirty="0" err="1"/>
              <a:t>불연속적인</a:t>
            </a:r>
            <a:r>
              <a:rPr lang="ko-KR" altLang="en-US" b="1" u="sng" dirty="0"/>
              <a:t> 데이터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아날로그는 </a:t>
            </a:r>
            <a:r>
              <a:rPr lang="ko-KR" altLang="en-US" b="1" u="sng" dirty="0"/>
              <a:t>연속적인 데이터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디지털의 예시</a:t>
            </a:r>
            <a:r>
              <a:rPr lang="en-US" altLang="ko-KR" dirty="0"/>
              <a:t>: On / Off</a:t>
            </a:r>
          </a:p>
          <a:p>
            <a:endParaRPr lang="en-US" altLang="ko-KR" dirty="0"/>
          </a:p>
          <a:p>
            <a:r>
              <a:rPr lang="ko-KR" altLang="en-US" dirty="0"/>
              <a:t>아날로그 예시</a:t>
            </a:r>
            <a:r>
              <a:rPr lang="en-US" altLang="ko-KR" dirty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 등등</a:t>
            </a:r>
          </a:p>
        </p:txBody>
      </p:sp>
    </p:spTree>
    <p:extLst>
      <p:ext uri="{BB962C8B-B14F-4D97-AF65-F5344CB8AC3E}">
        <p14:creationId xmlns:p14="http://schemas.microsoft.com/office/powerpoint/2010/main" val="414170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199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Arduino board</vt:lpstr>
      <vt:lpstr>Arduino board</vt:lpstr>
      <vt:lpstr>Arduino board</vt:lpstr>
      <vt:lpstr>Arduino board</vt:lpstr>
      <vt:lpstr>Arduino board</vt:lpstr>
      <vt:lpstr>Arduino board</vt:lpstr>
      <vt:lpstr>Arduino board</vt:lpstr>
      <vt:lpstr>Arduino board: Digital vs Analog</vt:lpstr>
      <vt:lpstr>Arduino board: Digital vs Analog</vt:lpstr>
      <vt:lpstr>Arduino board: Digital vs Analog</vt:lpstr>
      <vt:lpstr>Arduino board</vt:lpstr>
      <vt:lpstr>Arduino board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허윤민</dc:creator>
  <cp:lastModifiedBy>허윤민</cp:lastModifiedBy>
  <cp:revision>3</cp:revision>
  <dcterms:created xsi:type="dcterms:W3CDTF">2024-08-04T15:50:33Z</dcterms:created>
  <dcterms:modified xsi:type="dcterms:W3CDTF">2024-08-04T18:13:17Z</dcterms:modified>
</cp:coreProperties>
</file>