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56" r:id="rId2"/>
    <p:sldId id="283" r:id="rId3"/>
    <p:sldId id="275" r:id="rId4"/>
    <p:sldId id="276" r:id="rId5"/>
    <p:sldId id="311" r:id="rId6"/>
    <p:sldId id="285" r:id="rId7"/>
    <p:sldId id="327" r:id="rId8"/>
    <p:sldId id="330" r:id="rId9"/>
    <p:sldId id="329" r:id="rId10"/>
    <p:sldId id="290" r:id="rId11"/>
    <p:sldId id="312" r:id="rId12"/>
    <p:sldId id="297" r:id="rId13"/>
    <p:sldId id="307" r:id="rId14"/>
    <p:sldId id="288" r:id="rId15"/>
    <p:sldId id="304" r:id="rId16"/>
    <p:sldId id="286" r:id="rId17"/>
    <p:sldId id="287" r:id="rId18"/>
    <p:sldId id="328" r:id="rId19"/>
    <p:sldId id="313" r:id="rId20"/>
    <p:sldId id="317" r:id="rId21"/>
    <p:sldId id="325" r:id="rId22"/>
    <p:sldId id="319" r:id="rId23"/>
    <p:sldId id="320" r:id="rId24"/>
    <p:sldId id="321" r:id="rId25"/>
    <p:sldId id="322" r:id="rId26"/>
    <p:sldId id="323" r:id="rId27"/>
    <p:sldId id="324" r:id="rId28"/>
    <p:sldId id="331" r:id="rId29"/>
    <p:sldId id="302" r:id="rId30"/>
    <p:sldId id="301" r:id="rId31"/>
    <p:sldId id="305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13" autoAdjust="0"/>
    <p:restoredTop sz="90061" autoAdjust="0"/>
  </p:normalViewPr>
  <p:slideViewPr>
    <p:cSldViewPr>
      <p:cViewPr varScale="1">
        <p:scale>
          <a:sx n="57" d="100"/>
          <a:sy n="57" d="100"/>
        </p:scale>
        <p:origin x="-307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360679-EE93-40AE-8C2C-BD1E1F94B174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3B8A1-C3E0-4E67-905A-A38A49BA9E24}">
      <dgm:prSet phldrT="[Text]"/>
      <dgm:spPr/>
      <dgm:t>
        <a:bodyPr/>
        <a:lstStyle/>
        <a:p>
          <a:r>
            <a:rPr lang="en-US" dirty="0" smtClean="0"/>
            <a:t>PLM: Greg Marin</a:t>
          </a:r>
          <a:endParaRPr lang="en-US" dirty="0"/>
        </a:p>
      </dgm:t>
    </dgm:pt>
    <dgm:pt modelId="{A7893478-E81A-4704-AC5E-6E7287E86E76}" type="parTrans" cxnId="{5CC266B7-4917-4E44-87A4-AAE637494BCF}">
      <dgm:prSet/>
      <dgm:spPr/>
      <dgm:t>
        <a:bodyPr/>
        <a:lstStyle/>
        <a:p>
          <a:endParaRPr lang="en-US"/>
        </a:p>
      </dgm:t>
    </dgm:pt>
    <dgm:pt modelId="{157B8434-FA37-4AD3-904A-0E8B7AEF4CC2}" type="sibTrans" cxnId="{5CC266B7-4917-4E44-87A4-AAE637494BCF}">
      <dgm:prSet/>
      <dgm:spPr/>
      <dgm:t>
        <a:bodyPr/>
        <a:lstStyle/>
        <a:p>
          <a:endParaRPr lang="en-US"/>
        </a:p>
      </dgm:t>
    </dgm:pt>
    <dgm:pt modelId="{4935CEB1-C8B0-4E6A-91AD-EA03BD1501C4}">
      <dgm:prSet phldrT="[Text]"/>
      <dgm:spPr/>
      <dgm:t>
        <a:bodyPr/>
        <a:lstStyle/>
        <a:p>
          <a:r>
            <a:rPr lang="en-US" dirty="0" smtClean="0"/>
            <a:t>ALM: </a:t>
          </a:r>
          <a:r>
            <a:rPr lang="en-US" dirty="0" smtClean="0">
              <a:solidFill>
                <a:srgbClr val="FF0000"/>
              </a:solidFill>
            </a:rPr>
            <a:t>Ryan Lloyd</a:t>
          </a:r>
          <a:endParaRPr lang="en-US" dirty="0">
            <a:solidFill>
              <a:srgbClr val="FF0000"/>
            </a:solidFill>
          </a:endParaRPr>
        </a:p>
      </dgm:t>
    </dgm:pt>
    <dgm:pt modelId="{1973A639-EEA3-4B6D-BE4D-A127B93C7163}" type="parTrans" cxnId="{37FB39EA-BC3E-471C-B05C-761CBFAEDD79}">
      <dgm:prSet/>
      <dgm:spPr/>
      <dgm:t>
        <a:bodyPr/>
        <a:lstStyle/>
        <a:p>
          <a:endParaRPr lang="en-US"/>
        </a:p>
      </dgm:t>
    </dgm:pt>
    <dgm:pt modelId="{BD48B5BA-4F83-4F65-9C77-06263D10A1DE}" type="sibTrans" cxnId="{37FB39EA-BC3E-471C-B05C-761CBFAEDD79}">
      <dgm:prSet/>
      <dgm:spPr/>
      <dgm:t>
        <a:bodyPr/>
        <a:lstStyle/>
        <a:p>
          <a:endParaRPr lang="en-US"/>
        </a:p>
      </dgm:t>
    </dgm:pt>
    <dgm:pt modelId="{5F2EE648-8293-46FF-93C4-09FE36055A8A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RVP: Ann King</a:t>
          </a:r>
          <a:endParaRPr lang="en-US" dirty="0"/>
        </a:p>
      </dgm:t>
    </dgm:pt>
    <dgm:pt modelId="{2BA30D35-B7EB-4543-81AB-BAA89A7A21A2}" type="parTrans" cxnId="{05CCFEC7-8FAF-41E2-97DE-494FD5EB3B6C}">
      <dgm:prSet/>
      <dgm:spPr/>
      <dgm:t>
        <a:bodyPr/>
        <a:lstStyle/>
        <a:p>
          <a:endParaRPr lang="en-US"/>
        </a:p>
      </dgm:t>
    </dgm:pt>
    <dgm:pt modelId="{5330DB20-BBE4-458A-9FC7-32B6F8DC4654}" type="sibTrans" cxnId="{05CCFEC7-8FAF-41E2-97DE-494FD5EB3B6C}">
      <dgm:prSet/>
      <dgm:spPr/>
      <dgm:t>
        <a:bodyPr/>
        <a:lstStyle/>
        <a:p>
          <a:endParaRPr lang="en-US"/>
        </a:p>
      </dgm:t>
    </dgm:pt>
    <dgm:pt modelId="{BD108C63-5D52-4C7C-9F20-64689074C404}">
      <dgm:prSet phldrT="[Text]"/>
      <dgm:spPr/>
      <dgm:t>
        <a:bodyPr/>
        <a:lstStyle/>
        <a:p>
          <a:r>
            <a:rPr lang="en-US" dirty="0" smtClean="0"/>
            <a:t>SCM: Serge Romano</a:t>
          </a:r>
          <a:endParaRPr lang="en-US" dirty="0"/>
        </a:p>
      </dgm:t>
    </dgm:pt>
    <dgm:pt modelId="{C8298B57-8FC3-4144-A5F0-2E0EFA19C352}" type="parTrans" cxnId="{76437C11-C512-457B-B000-2E4E0B3A54E0}">
      <dgm:prSet/>
      <dgm:spPr/>
      <dgm:t>
        <a:bodyPr/>
        <a:lstStyle/>
        <a:p>
          <a:endParaRPr lang="en-US"/>
        </a:p>
      </dgm:t>
    </dgm:pt>
    <dgm:pt modelId="{0FBD767B-DA61-42FE-A5D7-AFAF567FE7E2}" type="sibTrans" cxnId="{76437C11-C512-457B-B000-2E4E0B3A54E0}">
      <dgm:prSet/>
      <dgm:spPr/>
      <dgm:t>
        <a:bodyPr/>
        <a:lstStyle/>
        <a:p>
          <a:endParaRPr lang="en-US"/>
        </a:p>
      </dgm:t>
    </dgm:pt>
    <dgm:pt modelId="{F3263C36-2BFD-4F81-B32E-0B4717158FF0}">
      <dgm:prSet phldrT="[Text]"/>
      <dgm:spPr/>
      <dgm:t>
        <a:bodyPr/>
        <a:lstStyle/>
        <a:p>
          <a:r>
            <a:rPr lang="en-US" dirty="0" smtClean="0"/>
            <a:t>SLM: Anica Godwin</a:t>
          </a:r>
          <a:endParaRPr lang="en-US" dirty="0"/>
        </a:p>
      </dgm:t>
    </dgm:pt>
    <dgm:pt modelId="{7024569A-996A-47EA-BE63-DF580ACF3EFE}" type="parTrans" cxnId="{F29C587B-0B2A-46F8-8FEF-5160599B60F6}">
      <dgm:prSet/>
      <dgm:spPr/>
      <dgm:t>
        <a:bodyPr/>
        <a:lstStyle/>
        <a:p>
          <a:endParaRPr lang="en-US"/>
        </a:p>
      </dgm:t>
    </dgm:pt>
    <dgm:pt modelId="{D93CD8BF-B9AE-4AE1-BFF5-A7F1D4E500C0}" type="sibTrans" cxnId="{F29C587B-0B2A-46F8-8FEF-5160599B60F6}">
      <dgm:prSet/>
      <dgm:spPr/>
      <dgm:t>
        <a:bodyPr/>
        <a:lstStyle/>
        <a:p>
          <a:endParaRPr lang="en-US"/>
        </a:p>
      </dgm:t>
    </dgm:pt>
    <dgm:pt modelId="{89CD9D59-8F4E-4A0F-97A6-79CDA25EF5BA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CM: Luis Brito</a:t>
          </a:r>
          <a:endParaRPr lang="en-US" dirty="0"/>
        </a:p>
      </dgm:t>
    </dgm:pt>
    <dgm:pt modelId="{A4AF5E8A-3519-4E67-9B5B-E48ED2BE4DB5}" type="parTrans" cxnId="{54AF9155-6EF8-4804-B0F1-D698A01B2637}">
      <dgm:prSet/>
      <dgm:spPr/>
      <dgm:t>
        <a:bodyPr/>
        <a:lstStyle/>
        <a:p>
          <a:endParaRPr lang="en-US"/>
        </a:p>
      </dgm:t>
    </dgm:pt>
    <dgm:pt modelId="{8EEAAE2C-DA3D-4A31-B766-588D6ED5525F}" type="sibTrans" cxnId="{54AF9155-6EF8-4804-B0F1-D698A01B2637}">
      <dgm:prSet/>
      <dgm:spPr/>
      <dgm:t>
        <a:bodyPr/>
        <a:lstStyle/>
        <a:p>
          <a:endParaRPr lang="en-US"/>
        </a:p>
      </dgm:t>
    </dgm:pt>
    <dgm:pt modelId="{12F5BC41-AF82-4121-8013-673967A0393C}" type="pres">
      <dgm:prSet presAssocID="{85360679-EE93-40AE-8C2C-BD1E1F94B17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522E87-5228-4DA8-971D-BD8D39ED701C}" type="pres">
      <dgm:prSet presAssocID="{DAB3B8A1-C3E0-4E67-905A-A38A49BA9E2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3941D-D933-4166-A479-6D41B6147D78}" type="pres">
      <dgm:prSet presAssocID="{DAB3B8A1-C3E0-4E67-905A-A38A49BA9E24}" presName="spNode" presStyleCnt="0"/>
      <dgm:spPr/>
    </dgm:pt>
    <dgm:pt modelId="{96A93456-C166-48B4-ACE3-F41969B2D819}" type="pres">
      <dgm:prSet presAssocID="{157B8434-FA37-4AD3-904A-0E8B7AEF4CC2}" presName="sibTrans" presStyleLbl="sibTrans1D1" presStyleIdx="0" presStyleCnt="6"/>
      <dgm:spPr/>
      <dgm:t>
        <a:bodyPr/>
        <a:lstStyle/>
        <a:p>
          <a:endParaRPr lang="en-US"/>
        </a:p>
      </dgm:t>
    </dgm:pt>
    <dgm:pt modelId="{B3A9DEBA-FF74-4F8E-AC2D-39E96FB9EF28}" type="pres">
      <dgm:prSet presAssocID="{4935CEB1-C8B0-4E6A-91AD-EA03BD1501C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C7EB8-70AF-41AD-BAB1-9790CF2F0518}" type="pres">
      <dgm:prSet presAssocID="{4935CEB1-C8B0-4E6A-91AD-EA03BD1501C4}" presName="spNode" presStyleCnt="0"/>
      <dgm:spPr/>
    </dgm:pt>
    <dgm:pt modelId="{DB97D052-E609-44D7-A69D-0DE64ADDED3F}" type="pres">
      <dgm:prSet presAssocID="{BD48B5BA-4F83-4F65-9C77-06263D10A1DE}" presName="sibTrans" presStyleLbl="sibTrans1D1" presStyleIdx="1" presStyleCnt="6"/>
      <dgm:spPr/>
      <dgm:t>
        <a:bodyPr/>
        <a:lstStyle/>
        <a:p>
          <a:endParaRPr lang="en-US"/>
        </a:p>
      </dgm:t>
    </dgm:pt>
    <dgm:pt modelId="{9DED16AB-50CB-4818-9153-DE731538741A}" type="pres">
      <dgm:prSet presAssocID="{5F2EE648-8293-46FF-93C4-09FE36055A8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C7BE8-82AC-487C-8919-B24DA25CD10E}" type="pres">
      <dgm:prSet presAssocID="{5F2EE648-8293-46FF-93C4-09FE36055A8A}" presName="spNode" presStyleCnt="0"/>
      <dgm:spPr/>
    </dgm:pt>
    <dgm:pt modelId="{32807BA1-224F-4254-811F-62E97CAD0CCA}" type="pres">
      <dgm:prSet presAssocID="{5330DB20-BBE4-458A-9FC7-32B6F8DC4654}" presName="sibTrans" presStyleLbl="sibTrans1D1" presStyleIdx="2" presStyleCnt="6"/>
      <dgm:spPr/>
      <dgm:t>
        <a:bodyPr/>
        <a:lstStyle/>
        <a:p>
          <a:endParaRPr lang="en-US"/>
        </a:p>
      </dgm:t>
    </dgm:pt>
    <dgm:pt modelId="{4E4273DB-253A-4EC2-A7A8-425F871C1DC5}" type="pres">
      <dgm:prSet presAssocID="{89CD9D59-8F4E-4A0F-97A6-79CDA25EF5B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3464B-AD3E-4E72-8D43-2F715CFDF156}" type="pres">
      <dgm:prSet presAssocID="{89CD9D59-8F4E-4A0F-97A6-79CDA25EF5BA}" presName="spNode" presStyleCnt="0"/>
      <dgm:spPr/>
    </dgm:pt>
    <dgm:pt modelId="{09004A8D-7074-43D1-9577-843F4FE2CBD3}" type="pres">
      <dgm:prSet presAssocID="{8EEAAE2C-DA3D-4A31-B766-588D6ED5525F}" presName="sibTrans" presStyleLbl="sibTrans1D1" presStyleIdx="3" presStyleCnt="6"/>
      <dgm:spPr/>
      <dgm:t>
        <a:bodyPr/>
        <a:lstStyle/>
        <a:p>
          <a:endParaRPr lang="en-US"/>
        </a:p>
      </dgm:t>
    </dgm:pt>
    <dgm:pt modelId="{38231180-024A-42A0-9976-9C1557B7A7A2}" type="pres">
      <dgm:prSet presAssocID="{BD108C63-5D52-4C7C-9F20-64689074C40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34B5C-EF90-4705-958A-7BA84AB3139B}" type="pres">
      <dgm:prSet presAssocID="{BD108C63-5D52-4C7C-9F20-64689074C404}" presName="spNode" presStyleCnt="0"/>
      <dgm:spPr/>
    </dgm:pt>
    <dgm:pt modelId="{6815E0A1-64B0-4C1A-AF6B-15923C412B93}" type="pres">
      <dgm:prSet presAssocID="{0FBD767B-DA61-42FE-A5D7-AFAF567FE7E2}" presName="sibTrans" presStyleLbl="sibTrans1D1" presStyleIdx="4" presStyleCnt="6"/>
      <dgm:spPr/>
      <dgm:t>
        <a:bodyPr/>
        <a:lstStyle/>
        <a:p>
          <a:endParaRPr lang="en-US"/>
        </a:p>
      </dgm:t>
    </dgm:pt>
    <dgm:pt modelId="{442B9D67-C704-4DD3-A0DC-0689CB6E3227}" type="pres">
      <dgm:prSet presAssocID="{F3263C36-2BFD-4F81-B32E-0B4717158FF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302E4-5745-440A-A58C-E7D370386826}" type="pres">
      <dgm:prSet presAssocID="{F3263C36-2BFD-4F81-B32E-0B4717158FF0}" presName="spNode" presStyleCnt="0"/>
      <dgm:spPr/>
    </dgm:pt>
    <dgm:pt modelId="{D87F7248-672F-4E61-971A-09184CB126C5}" type="pres">
      <dgm:prSet presAssocID="{D93CD8BF-B9AE-4AE1-BFF5-A7F1D4E500C0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F6864A4D-FCAB-49B7-8FE1-1E6DB13DC3E9}" type="presOf" srcId="{89CD9D59-8F4E-4A0F-97A6-79CDA25EF5BA}" destId="{4E4273DB-253A-4EC2-A7A8-425F871C1DC5}" srcOrd="0" destOrd="0" presId="urn:microsoft.com/office/officeart/2005/8/layout/cycle6"/>
    <dgm:cxn modelId="{54AF9155-6EF8-4804-B0F1-D698A01B2637}" srcId="{85360679-EE93-40AE-8C2C-BD1E1F94B174}" destId="{89CD9D59-8F4E-4A0F-97A6-79CDA25EF5BA}" srcOrd="3" destOrd="0" parTransId="{A4AF5E8A-3519-4E67-9B5B-E48ED2BE4DB5}" sibTransId="{8EEAAE2C-DA3D-4A31-B766-588D6ED5525F}"/>
    <dgm:cxn modelId="{E502B79D-29DA-4400-8EC6-ABF1741AA205}" type="presOf" srcId="{D93CD8BF-B9AE-4AE1-BFF5-A7F1D4E500C0}" destId="{D87F7248-672F-4E61-971A-09184CB126C5}" srcOrd="0" destOrd="0" presId="urn:microsoft.com/office/officeart/2005/8/layout/cycle6"/>
    <dgm:cxn modelId="{F29C587B-0B2A-46F8-8FEF-5160599B60F6}" srcId="{85360679-EE93-40AE-8C2C-BD1E1F94B174}" destId="{F3263C36-2BFD-4F81-B32E-0B4717158FF0}" srcOrd="5" destOrd="0" parTransId="{7024569A-996A-47EA-BE63-DF580ACF3EFE}" sibTransId="{D93CD8BF-B9AE-4AE1-BFF5-A7F1D4E500C0}"/>
    <dgm:cxn modelId="{2FD81D18-A59B-4C40-9990-DBF996673AB6}" type="presOf" srcId="{4935CEB1-C8B0-4E6A-91AD-EA03BD1501C4}" destId="{B3A9DEBA-FF74-4F8E-AC2D-39E96FB9EF28}" srcOrd="0" destOrd="0" presId="urn:microsoft.com/office/officeart/2005/8/layout/cycle6"/>
    <dgm:cxn modelId="{5CC266B7-4917-4E44-87A4-AAE637494BCF}" srcId="{85360679-EE93-40AE-8C2C-BD1E1F94B174}" destId="{DAB3B8A1-C3E0-4E67-905A-A38A49BA9E24}" srcOrd="0" destOrd="0" parTransId="{A7893478-E81A-4704-AC5E-6E7287E86E76}" sibTransId="{157B8434-FA37-4AD3-904A-0E8B7AEF4CC2}"/>
    <dgm:cxn modelId="{54AC2BDB-13DF-4D6D-8FA2-CA1421509E3B}" type="presOf" srcId="{0FBD767B-DA61-42FE-A5D7-AFAF567FE7E2}" destId="{6815E0A1-64B0-4C1A-AF6B-15923C412B93}" srcOrd="0" destOrd="0" presId="urn:microsoft.com/office/officeart/2005/8/layout/cycle6"/>
    <dgm:cxn modelId="{654FA248-B01C-437D-B387-FA37C3E2E43E}" type="presOf" srcId="{5F2EE648-8293-46FF-93C4-09FE36055A8A}" destId="{9DED16AB-50CB-4818-9153-DE731538741A}" srcOrd="0" destOrd="0" presId="urn:microsoft.com/office/officeart/2005/8/layout/cycle6"/>
    <dgm:cxn modelId="{F25821A5-C4A5-45F9-AAA1-CD056EE41951}" type="presOf" srcId="{BD48B5BA-4F83-4F65-9C77-06263D10A1DE}" destId="{DB97D052-E609-44D7-A69D-0DE64ADDED3F}" srcOrd="0" destOrd="0" presId="urn:microsoft.com/office/officeart/2005/8/layout/cycle6"/>
    <dgm:cxn modelId="{EC4E1597-AAAE-4C70-9C1E-B6E60240A4C7}" type="presOf" srcId="{DAB3B8A1-C3E0-4E67-905A-A38A49BA9E24}" destId="{46522E87-5228-4DA8-971D-BD8D39ED701C}" srcOrd="0" destOrd="0" presId="urn:microsoft.com/office/officeart/2005/8/layout/cycle6"/>
    <dgm:cxn modelId="{661F0E50-3185-4EE4-AB49-0A6B07E044CF}" type="presOf" srcId="{5330DB20-BBE4-458A-9FC7-32B6F8DC4654}" destId="{32807BA1-224F-4254-811F-62E97CAD0CCA}" srcOrd="0" destOrd="0" presId="urn:microsoft.com/office/officeart/2005/8/layout/cycle6"/>
    <dgm:cxn modelId="{76437C11-C512-457B-B000-2E4E0B3A54E0}" srcId="{85360679-EE93-40AE-8C2C-BD1E1F94B174}" destId="{BD108C63-5D52-4C7C-9F20-64689074C404}" srcOrd="4" destOrd="0" parTransId="{C8298B57-8FC3-4144-A5F0-2E0EFA19C352}" sibTransId="{0FBD767B-DA61-42FE-A5D7-AFAF567FE7E2}"/>
    <dgm:cxn modelId="{05CCFEC7-8FAF-41E2-97DE-494FD5EB3B6C}" srcId="{85360679-EE93-40AE-8C2C-BD1E1F94B174}" destId="{5F2EE648-8293-46FF-93C4-09FE36055A8A}" srcOrd="2" destOrd="0" parTransId="{2BA30D35-B7EB-4543-81AB-BAA89A7A21A2}" sibTransId="{5330DB20-BBE4-458A-9FC7-32B6F8DC4654}"/>
    <dgm:cxn modelId="{CBE418F0-B31A-4B1C-BDCC-1B17970622B6}" type="presOf" srcId="{BD108C63-5D52-4C7C-9F20-64689074C404}" destId="{38231180-024A-42A0-9976-9C1557B7A7A2}" srcOrd="0" destOrd="0" presId="urn:microsoft.com/office/officeart/2005/8/layout/cycle6"/>
    <dgm:cxn modelId="{D470F4D5-C5CC-46AD-912B-C0660D2CB97F}" type="presOf" srcId="{157B8434-FA37-4AD3-904A-0E8B7AEF4CC2}" destId="{96A93456-C166-48B4-ACE3-F41969B2D819}" srcOrd="0" destOrd="0" presId="urn:microsoft.com/office/officeart/2005/8/layout/cycle6"/>
    <dgm:cxn modelId="{37FB39EA-BC3E-471C-B05C-761CBFAEDD79}" srcId="{85360679-EE93-40AE-8C2C-BD1E1F94B174}" destId="{4935CEB1-C8B0-4E6A-91AD-EA03BD1501C4}" srcOrd="1" destOrd="0" parTransId="{1973A639-EEA3-4B6D-BE4D-A127B93C7163}" sibTransId="{BD48B5BA-4F83-4F65-9C77-06263D10A1DE}"/>
    <dgm:cxn modelId="{51CDDF1F-F981-405C-93C0-F208AEB878FC}" type="presOf" srcId="{85360679-EE93-40AE-8C2C-BD1E1F94B174}" destId="{12F5BC41-AF82-4121-8013-673967A0393C}" srcOrd="0" destOrd="0" presId="urn:microsoft.com/office/officeart/2005/8/layout/cycle6"/>
    <dgm:cxn modelId="{130E49AC-E8B7-494F-8637-F0233919D3E3}" type="presOf" srcId="{F3263C36-2BFD-4F81-B32E-0B4717158FF0}" destId="{442B9D67-C704-4DD3-A0DC-0689CB6E3227}" srcOrd="0" destOrd="0" presId="urn:microsoft.com/office/officeart/2005/8/layout/cycle6"/>
    <dgm:cxn modelId="{D5C7D841-E3EB-4679-9E83-A192182445DA}" type="presOf" srcId="{8EEAAE2C-DA3D-4A31-B766-588D6ED5525F}" destId="{09004A8D-7074-43D1-9577-843F4FE2CBD3}" srcOrd="0" destOrd="0" presId="urn:microsoft.com/office/officeart/2005/8/layout/cycle6"/>
    <dgm:cxn modelId="{620EB567-ACF8-4DF2-8E5E-FD7DEADB8BCA}" type="presParOf" srcId="{12F5BC41-AF82-4121-8013-673967A0393C}" destId="{46522E87-5228-4DA8-971D-BD8D39ED701C}" srcOrd="0" destOrd="0" presId="urn:microsoft.com/office/officeart/2005/8/layout/cycle6"/>
    <dgm:cxn modelId="{D71F2A00-C93B-4061-9F89-C130E7F63D3A}" type="presParOf" srcId="{12F5BC41-AF82-4121-8013-673967A0393C}" destId="{59C3941D-D933-4166-A479-6D41B6147D78}" srcOrd="1" destOrd="0" presId="urn:microsoft.com/office/officeart/2005/8/layout/cycle6"/>
    <dgm:cxn modelId="{ADDC5827-2780-4D93-B44F-A4E304C3370C}" type="presParOf" srcId="{12F5BC41-AF82-4121-8013-673967A0393C}" destId="{96A93456-C166-48B4-ACE3-F41969B2D819}" srcOrd="2" destOrd="0" presId="urn:microsoft.com/office/officeart/2005/8/layout/cycle6"/>
    <dgm:cxn modelId="{97B3B287-5217-44A6-9FBD-E44DA581E300}" type="presParOf" srcId="{12F5BC41-AF82-4121-8013-673967A0393C}" destId="{B3A9DEBA-FF74-4F8E-AC2D-39E96FB9EF28}" srcOrd="3" destOrd="0" presId="urn:microsoft.com/office/officeart/2005/8/layout/cycle6"/>
    <dgm:cxn modelId="{DF18DCEC-B7FC-4C42-BC05-7A4AD1EE6054}" type="presParOf" srcId="{12F5BC41-AF82-4121-8013-673967A0393C}" destId="{202C7EB8-70AF-41AD-BAB1-9790CF2F0518}" srcOrd="4" destOrd="0" presId="urn:microsoft.com/office/officeart/2005/8/layout/cycle6"/>
    <dgm:cxn modelId="{AA66301C-9CDE-480C-B6C2-EC74E3846CCD}" type="presParOf" srcId="{12F5BC41-AF82-4121-8013-673967A0393C}" destId="{DB97D052-E609-44D7-A69D-0DE64ADDED3F}" srcOrd="5" destOrd="0" presId="urn:microsoft.com/office/officeart/2005/8/layout/cycle6"/>
    <dgm:cxn modelId="{FD1E00EE-6546-4CE2-A89E-4A3A122BF3E0}" type="presParOf" srcId="{12F5BC41-AF82-4121-8013-673967A0393C}" destId="{9DED16AB-50CB-4818-9153-DE731538741A}" srcOrd="6" destOrd="0" presId="urn:microsoft.com/office/officeart/2005/8/layout/cycle6"/>
    <dgm:cxn modelId="{F3E545AE-3530-4DC0-AE7F-BE6945C77E83}" type="presParOf" srcId="{12F5BC41-AF82-4121-8013-673967A0393C}" destId="{B79C7BE8-82AC-487C-8919-B24DA25CD10E}" srcOrd="7" destOrd="0" presId="urn:microsoft.com/office/officeart/2005/8/layout/cycle6"/>
    <dgm:cxn modelId="{00EFFA8B-59A3-4C09-84A5-349CD896AAEC}" type="presParOf" srcId="{12F5BC41-AF82-4121-8013-673967A0393C}" destId="{32807BA1-224F-4254-811F-62E97CAD0CCA}" srcOrd="8" destOrd="0" presId="urn:microsoft.com/office/officeart/2005/8/layout/cycle6"/>
    <dgm:cxn modelId="{746D80E7-903E-4A94-A0AE-38C24A254A26}" type="presParOf" srcId="{12F5BC41-AF82-4121-8013-673967A0393C}" destId="{4E4273DB-253A-4EC2-A7A8-425F871C1DC5}" srcOrd="9" destOrd="0" presId="urn:microsoft.com/office/officeart/2005/8/layout/cycle6"/>
    <dgm:cxn modelId="{96E4F782-122F-4E18-B84F-84F8C7B904AE}" type="presParOf" srcId="{12F5BC41-AF82-4121-8013-673967A0393C}" destId="{0763464B-AD3E-4E72-8D43-2F715CFDF156}" srcOrd="10" destOrd="0" presId="urn:microsoft.com/office/officeart/2005/8/layout/cycle6"/>
    <dgm:cxn modelId="{EE8CD7D7-820E-4B55-AECE-D65645A70407}" type="presParOf" srcId="{12F5BC41-AF82-4121-8013-673967A0393C}" destId="{09004A8D-7074-43D1-9577-843F4FE2CBD3}" srcOrd="11" destOrd="0" presId="urn:microsoft.com/office/officeart/2005/8/layout/cycle6"/>
    <dgm:cxn modelId="{2A43E56A-0530-48F1-B94C-DD620A12E67E}" type="presParOf" srcId="{12F5BC41-AF82-4121-8013-673967A0393C}" destId="{38231180-024A-42A0-9976-9C1557B7A7A2}" srcOrd="12" destOrd="0" presId="urn:microsoft.com/office/officeart/2005/8/layout/cycle6"/>
    <dgm:cxn modelId="{D0C5EC3E-992E-4155-8F11-53BCDF84ED6E}" type="presParOf" srcId="{12F5BC41-AF82-4121-8013-673967A0393C}" destId="{F2C34B5C-EF90-4705-958A-7BA84AB3139B}" srcOrd="13" destOrd="0" presId="urn:microsoft.com/office/officeart/2005/8/layout/cycle6"/>
    <dgm:cxn modelId="{3EEF3758-5ED3-4284-9F59-3E652C8B713D}" type="presParOf" srcId="{12F5BC41-AF82-4121-8013-673967A0393C}" destId="{6815E0A1-64B0-4C1A-AF6B-15923C412B93}" srcOrd="14" destOrd="0" presId="urn:microsoft.com/office/officeart/2005/8/layout/cycle6"/>
    <dgm:cxn modelId="{7189A77B-8B89-4182-AA80-C4E79EC70228}" type="presParOf" srcId="{12F5BC41-AF82-4121-8013-673967A0393C}" destId="{442B9D67-C704-4DD3-A0DC-0689CB6E3227}" srcOrd="15" destOrd="0" presId="urn:microsoft.com/office/officeart/2005/8/layout/cycle6"/>
    <dgm:cxn modelId="{453288B4-ADA7-4026-B21A-9EBE86497BD9}" type="presParOf" srcId="{12F5BC41-AF82-4121-8013-673967A0393C}" destId="{E13302E4-5745-440A-A58C-E7D370386826}" srcOrd="16" destOrd="0" presId="urn:microsoft.com/office/officeart/2005/8/layout/cycle6"/>
    <dgm:cxn modelId="{4159ED49-0738-45A7-8DDB-ED83032C013E}" type="presParOf" srcId="{12F5BC41-AF82-4121-8013-673967A0393C}" destId="{D87F7248-672F-4E61-971A-09184CB126C5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FEFE3E-732A-4B2D-8A35-91AC590D7F2E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2112AA-450B-4717-B328-14CD5F58414A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Leadership</a:t>
          </a:r>
        </a:p>
        <a:p>
          <a:r>
            <a:rPr lang="en-US" dirty="0" smtClean="0"/>
            <a:t>Consulting: Kurt</a:t>
          </a:r>
        </a:p>
      </dgm:t>
    </dgm:pt>
    <dgm:pt modelId="{5B708FE7-6DDB-4CE9-8D0E-FF84C9FC9021}" type="parTrans" cxnId="{CCA0495E-2888-4244-93AF-779B2AB99B4A}">
      <dgm:prSet/>
      <dgm:spPr/>
      <dgm:t>
        <a:bodyPr/>
        <a:lstStyle/>
        <a:p>
          <a:endParaRPr lang="en-US"/>
        </a:p>
      </dgm:t>
    </dgm:pt>
    <dgm:pt modelId="{59F3E133-A751-4B1E-B0CD-EE9AF1317229}" type="sibTrans" cxnId="{CCA0495E-2888-4244-93AF-779B2AB99B4A}">
      <dgm:prSet/>
      <dgm:spPr/>
      <dgm:t>
        <a:bodyPr/>
        <a:lstStyle/>
        <a:p>
          <a:endParaRPr lang="en-US"/>
        </a:p>
      </dgm:t>
    </dgm:pt>
    <dgm:pt modelId="{253EA355-729C-4BCE-B19A-047F4F997E83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ALM Patrick Mullen</a:t>
          </a:r>
          <a:endParaRPr lang="en-US" dirty="0"/>
        </a:p>
      </dgm:t>
    </dgm:pt>
    <dgm:pt modelId="{BC162C00-2072-4BF0-830F-C3C1EF208863}" type="parTrans" cxnId="{11C4BE38-891F-4ABA-A062-767941B0C2B8}">
      <dgm:prSet/>
      <dgm:spPr/>
      <dgm:t>
        <a:bodyPr/>
        <a:lstStyle/>
        <a:p>
          <a:endParaRPr lang="en-US"/>
        </a:p>
      </dgm:t>
    </dgm:pt>
    <dgm:pt modelId="{5DA63E81-AFC8-439A-8A50-AD01E3AD93B5}" type="sibTrans" cxnId="{11C4BE38-891F-4ABA-A062-767941B0C2B8}">
      <dgm:prSet/>
      <dgm:spPr/>
      <dgm:t>
        <a:bodyPr/>
        <a:lstStyle/>
        <a:p>
          <a:endParaRPr lang="en-US"/>
        </a:p>
      </dgm:t>
    </dgm:pt>
    <dgm:pt modelId="{0E450446-48FE-4653-BB75-D319E6EF3383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Value Planning: Bruce</a:t>
          </a:r>
        </a:p>
        <a:p>
          <a:r>
            <a:rPr lang="en-US" dirty="0" smtClean="0"/>
            <a:t>R.</a:t>
          </a:r>
          <a:endParaRPr lang="en-US" dirty="0"/>
        </a:p>
      </dgm:t>
    </dgm:pt>
    <dgm:pt modelId="{2CE1244D-2D81-43F4-A4BA-0C60D73EC975}" type="parTrans" cxnId="{E316AB78-2F7B-4830-84AB-A898E77519C7}">
      <dgm:prSet/>
      <dgm:spPr/>
      <dgm:t>
        <a:bodyPr/>
        <a:lstStyle/>
        <a:p>
          <a:endParaRPr lang="en-US"/>
        </a:p>
      </dgm:t>
    </dgm:pt>
    <dgm:pt modelId="{02D6A86E-ABD1-425D-A58B-7C8AC5DABF8A}" type="sibTrans" cxnId="{E316AB78-2F7B-4830-84AB-A898E77519C7}">
      <dgm:prSet/>
      <dgm:spPr/>
      <dgm:t>
        <a:bodyPr/>
        <a:lstStyle/>
        <a:p>
          <a:endParaRPr lang="en-US"/>
        </a:p>
      </dgm:t>
    </dgm:pt>
    <dgm:pt modelId="{C145506B-F804-4D7C-BBAD-3E8821DD363E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Process led: Dave Burnet</a:t>
          </a:r>
          <a:endParaRPr lang="en-US" dirty="0"/>
        </a:p>
      </dgm:t>
    </dgm:pt>
    <dgm:pt modelId="{3AFF5A66-4D0C-4B56-9CCB-C5BA0F5FE62B}" type="parTrans" cxnId="{4A5CEB68-6A76-43E2-98FF-B2539046D748}">
      <dgm:prSet/>
      <dgm:spPr/>
      <dgm:t>
        <a:bodyPr/>
        <a:lstStyle/>
        <a:p>
          <a:endParaRPr lang="en-US"/>
        </a:p>
      </dgm:t>
    </dgm:pt>
    <dgm:pt modelId="{4E501982-934B-4C71-9309-D3F537598654}" type="sibTrans" cxnId="{4A5CEB68-6A76-43E2-98FF-B2539046D748}">
      <dgm:prSet/>
      <dgm:spPr/>
      <dgm:t>
        <a:bodyPr/>
        <a:lstStyle/>
        <a:p>
          <a:endParaRPr lang="en-US"/>
        </a:p>
      </dgm:t>
    </dgm:pt>
    <dgm:pt modelId="{94277B0C-3AA3-4B47-BADA-DBD3F90F24BE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SCM: Fred</a:t>
          </a:r>
        </a:p>
        <a:p>
          <a:r>
            <a:rPr lang="en-US" dirty="0" smtClean="0"/>
            <a:t>R.</a:t>
          </a:r>
          <a:endParaRPr lang="en-US" dirty="0"/>
        </a:p>
      </dgm:t>
    </dgm:pt>
    <dgm:pt modelId="{F085B03F-F102-497A-ABE4-CDF6ECC4199C}" type="parTrans" cxnId="{00BB8899-23C2-45EB-9979-E4A4A64583F1}">
      <dgm:prSet/>
      <dgm:spPr/>
      <dgm:t>
        <a:bodyPr/>
        <a:lstStyle/>
        <a:p>
          <a:endParaRPr lang="en-US"/>
        </a:p>
      </dgm:t>
    </dgm:pt>
    <dgm:pt modelId="{F771B6AB-1118-428A-B02E-0718623146C4}" type="sibTrans" cxnId="{00BB8899-23C2-45EB-9979-E4A4A64583F1}">
      <dgm:prSet/>
      <dgm:spPr/>
      <dgm:t>
        <a:bodyPr/>
        <a:lstStyle/>
        <a:p>
          <a:endParaRPr lang="en-US"/>
        </a:p>
      </dgm:t>
    </dgm:pt>
    <dgm:pt modelId="{4542A130-84E4-4DAB-8089-B4B4B911992B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SLM: Craig Ballard</a:t>
          </a:r>
          <a:endParaRPr lang="en-US" dirty="0"/>
        </a:p>
      </dgm:t>
    </dgm:pt>
    <dgm:pt modelId="{7133C24C-4290-4DE6-82F0-09A9C4F7E3CD}" type="parTrans" cxnId="{96969081-EE81-4FD0-8297-D8D5FF1419E8}">
      <dgm:prSet/>
      <dgm:spPr/>
      <dgm:t>
        <a:bodyPr/>
        <a:lstStyle/>
        <a:p>
          <a:endParaRPr lang="en-US"/>
        </a:p>
      </dgm:t>
    </dgm:pt>
    <dgm:pt modelId="{3D329A68-C5A1-4A34-BDC8-DE1DC661EA6F}" type="sibTrans" cxnId="{96969081-EE81-4FD0-8297-D8D5FF1419E8}">
      <dgm:prSet/>
      <dgm:spPr/>
      <dgm:t>
        <a:bodyPr/>
        <a:lstStyle/>
        <a:p>
          <a:endParaRPr lang="en-US"/>
        </a:p>
      </dgm:t>
    </dgm:pt>
    <dgm:pt modelId="{3E0E8B54-4D60-4733-8AF0-2D877C08FF80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PLM: Mark Dorsett</a:t>
          </a:r>
          <a:endParaRPr lang="en-US" dirty="0"/>
        </a:p>
      </dgm:t>
    </dgm:pt>
    <dgm:pt modelId="{0D86E31C-4E97-4EAE-9542-BDEAA3AD3230}" type="sibTrans" cxnId="{4A18BECE-A4B0-4842-9FBB-4DAD028570A0}">
      <dgm:prSet/>
      <dgm:spPr/>
      <dgm:t>
        <a:bodyPr/>
        <a:lstStyle/>
        <a:p>
          <a:endParaRPr lang="en-US"/>
        </a:p>
      </dgm:t>
    </dgm:pt>
    <dgm:pt modelId="{9AC75179-D286-4B5A-942A-E3CAB4D889EB}" type="parTrans" cxnId="{4A18BECE-A4B0-4842-9FBB-4DAD028570A0}">
      <dgm:prSet/>
      <dgm:spPr/>
      <dgm:t>
        <a:bodyPr/>
        <a:lstStyle/>
        <a:p>
          <a:endParaRPr lang="en-US"/>
        </a:p>
      </dgm:t>
    </dgm:pt>
    <dgm:pt modelId="{A3D8E388-5ED4-4B19-BE83-6CBE6298A013}" type="pres">
      <dgm:prSet presAssocID="{EFFEFE3E-732A-4B2D-8A35-91AC590D7F2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2D749E0-3754-4850-B4DE-62F937A3ABD0}" type="pres">
      <dgm:prSet presAssocID="{CD2112AA-450B-4717-B328-14CD5F58414A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810C699A-D853-4819-90CF-1CFE9D251782}" type="pres">
      <dgm:prSet presAssocID="{3E0E8B54-4D60-4733-8AF0-2D877C08FF80}" presName="Accent1" presStyleCnt="0"/>
      <dgm:spPr/>
    </dgm:pt>
    <dgm:pt modelId="{67E118D0-7D15-4A9B-A561-C089972D9995}" type="pres">
      <dgm:prSet presAssocID="{3E0E8B54-4D60-4733-8AF0-2D877C08FF80}" presName="Accent" presStyleLbl="bgShp" presStyleIdx="0" presStyleCnt="6"/>
      <dgm:spPr/>
    </dgm:pt>
    <dgm:pt modelId="{6BE45F0F-69DC-430B-9F32-7E49CA84111B}" type="pres">
      <dgm:prSet presAssocID="{3E0E8B54-4D60-4733-8AF0-2D877C08FF8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A558A-443F-4D14-8E01-A8CE2FE924BA}" type="pres">
      <dgm:prSet presAssocID="{253EA355-729C-4BCE-B19A-047F4F997E83}" presName="Accent2" presStyleCnt="0"/>
      <dgm:spPr/>
    </dgm:pt>
    <dgm:pt modelId="{8CAF9A08-4FCC-4D2E-B923-14A116BCE8DC}" type="pres">
      <dgm:prSet presAssocID="{253EA355-729C-4BCE-B19A-047F4F997E83}" presName="Accent" presStyleLbl="bgShp" presStyleIdx="1" presStyleCnt="6"/>
      <dgm:spPr/>
    </dgm:pt>
    <dgm:pt modelId="{45F4CE07-518D-4E39-9F11-8F7149ACE2B0}" type="pres">
      <dgm:prSet presAssocID="{253EA355-729C-4BCE-B19A-047F4F997E83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51FF9-650B-4632-A654-FE6F891FD002}" type="pres">
      <dgm:prSet presAssocID="{0E450446-48FE-4653-BB75-D319E6EF3383}" presName="Accent3" presStyleCnt="0"/>
      <dgm:spPr/>
    </dgm:pt>
    <dgm:pt modelId="{0A56EC8D-5100-4EEB-9D94-5D02F691DAA6}" type="pres">
      <dgm:prSet presAssocID="{0E450446-48FE-4653-BB75-D319E6EF3383}" presName="Accent" presStyleLbl="bgShp" presStyleIdx="2" presStyleCnt="6"/>
      <dgm:spPr/>
    </dgm:pt>
    <dgm:pt modelId="{759A7235-E522-4A66-9D49-5426B65592F1}" type="pres">
      <dgm:prSet presAssocID="{0E450446-48FE-4653-BB75-D319E6EF3383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1F8A3-6072-4365-9315-7F02B35B5300}" type="pres">
      <dgm:prSet presAssocID="{C145506B-F804-4D7C-BBAD-3E8821DD363E}" presName="Accent4" presStyleCnt="0"/>
      <dgm:spPr/>
    </dgm:pt>
    <dgm:pt modelId="{9AEB7F93-9786-4E62-B694-BE12D1CE8533}" type="pres">
      <dgm:prSet presAssocID="{C145506B-F804-4D7C-BBAD-3E8821DD363E}" presName="Accent" presStyleLbl="bgShp" presStyleIdx="3" presStyleCnt="6"/>
      <dgm:spPr/>
    </dgm:pt>
    <dgm:pt modelId="{7D69686B-3068-47C6-9817-B9E4A50E8751}" type="pres">
      <dgm:prSet presAssocID="{C145506B-F804-4D7C-BBAD-3E8821DD363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5C07B-5421-4E88-A4E6-9A0365333DDD}" type="pres">
      <dgm:prSet presAssocID="{94277B0C-3AA3-4B47-BADA-DBD3F90F24BE}" presName="Accent5" presStyleCnt="0"/>
      <dgm:spPr/>
    </dgm:pt>
    <dgm:pt modelId="{0E11753C-8442-442D-8CD4-61F1238402A6}" type="pres">
      <dgm:prSet presAssocID="{94277B0C-3AA3-4B47-BADA-DBD3F90F24BE}" presName="Accent" presStyleLbl="bgShp" presStyleIdx="4" presStyleCnt="6"/>
      <dgm:spPr/>
    </dgm:pt>
    <dgm:pt modelId="{1858D5FF-A2F2-4CEC-88DF-4CF3CAA82B17}" type="pres">
      <dgm:prSet presAssocID="{94277B0C-3AA3-4B47-BADA-DBD3F90F24B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60D1F-B5FD-43D0-9EE3-F30F45390948}" type="pres">
      <dgm:prSet presAssocID="{4542A130-84E4-4DAB-8089-B4B4B911992B}" presName="Accent6" presStyleCnt="0"/>
      <dgm:spPr/>
    </dgm:pt>
    <dgm:pt modelId="{CEF62AD3-9830-4D3D-A306-D0EA7644FCC8}" type="pres">
      <dgm:prSet presAssocID="{4542A130-84E4-4DAB-8089-B4B4B911992B}" presName="Accent" presStyleLbl="bgShp" presStyleIdx="5" presStyleCnt="6"/>
      <dgm:spPr/>
    </dgm:pt>
    <dgm:pt modelId="{F397C638-3706-4791-92A4-B82AAA6BBE70}" type="pres">
      <dgm:prSet presAssocID="{4542A130-84E4-4DAB-8089-B4B4B911992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E16DCD-43FA-4DA5-8F28-89465DCD9F00}" type="presOf" srcId="{EFFEFE3E-732A-4B2D-8A35-91AC590D7F2E}" destId="{A3D8E388-5ED4-4B19-BE83-6CBE6298A013}" srcOrd="0" destOrd="0" presId="urn:microsoft.com/office/officeart/2011/layout/HexagonRadial"/>
    <dgm:cxn modelId="{BD936389-EB36-47E5-9359-77BDC77334DB}" type="presOf" srcId="{3E0E8B54-4D60-4733-8AF0-2D877C08FF80}" destId="{6BE45F0F-69DC-430B-9F32-7E49CA84111B}" srcOrd="0" destOrd="0" presId="urn:microsoft.com/office/officeart/2011/layout/HexagonRadial"/>
    <dgm:cxn modelId="{3ED2657A-066D-49BA-BFB4-0B2305BE3315}" type="presOf" srcId="{CD2112AA-450B-4717-B328-14CD5F58414A}" destId="{E2D749E0-3754-4850-B4DE-62F937A3ABD0}" srcOrd="0" destOrd="0" presId="urn:microsoft.com/office/officeart/2011/layout/HexagonRadial"/>
    <dgm:cxn modelId="{4A5CEB68-6A76-43E2-98FF-B2539046D748}" srcId="{CD2112AA-450B-4717-B328-14CD5F58414A}" destId="{C145506B-F804-4D7C-BBAD-3E8821DD363E}" srcOrd="3" destOrd="0" parTransId="{3AFF5A66-4D0C-4B56-9CCB-C5BA0F5FE62B}" sibTransId="{4E501982-934B-4C71-9309-D3F537598654}"/>
    <dgm:cxn modelId="{5C3D3B16-6C23-4061-B666-F999538D02DA}" type="presOf" srcId="{0E450446-48FE-4653-BB75-D319E6EF3383}" destId="{759A7235-E522-4A66-9D49-5426B65592F1}" srcOrd="0" destOrd="0" presId="urn:microsoft.com/office/officeart/2011/layout/HexagonRadial"/>
    <dgm:cxn modelId="{96969081-EE81-4FD0-8297-D8D5FF1419E8}" srcId="{CD2112AA-450B-4717-B328-14CD5F58414A}" destId="{4542A130-84E4-4DAB-8089-B4B4B911992B}" srcOrd="5" destOrd="0" parTransId="{7133C24C-4290-4DE6-82F0-09A9C4F7E3CD}" sibTransId="{3D329A68-C5A1-4A34-BDC8-DE1DC661EA6F}"/>
    <dgm:cxn modelId="{4A18BECE-A4B0-4842-9FBB-4DAD028570A0}" srcId="{CD2112AA-450B-4717-B328-14CD5F58414A}" destId="{3E0E8B54-4D60-4733-8AF0-2D877C08FF80}" srcOrd="0" destOrd="0" parTransId="{9AC75179-D286-4B5A-942A-E3CAB4D889EB}" sibTransId="{0D86E31C-4E97-4EAE-9542-BDEAA3AD3230}"/>
    <dgm:cxn modelId="{D5FBEA9C-F74F-41E2-9B1D-ABACB28E31FE}" type="presOf" srcId="{253EA355-729C-4BCE-B19A-047F4F997E83}" destId="{45F4CE07-518D-4E39-9F11-8F7149ACE2B0}" srcOrd="0" destOrd="0" presId="urn:microsoft.com/office/officeart/2011/layout/HexagonRadial"/>
    <dgm:cxn modelId="{9AA4D478-7731-410F-A516-796D8AF25367}" type="presOf" srcId="{C145506B-F804-4D7C-BBAD-3E8821DD363E}" destId="{7D69686B-3068-47C6-9817-B9E4A50E8751}" srcOrd="0" destOrd="0" presId="urn:microsoft.com/office/officeart/2011/layout/HexagonRadial"/>
    <dgm:cxn modelId="{11C4BE38-891F-4ABA-A062-767941B0C2B8}" srcId="{CD2112AA-450B-4717-B328-14CD5F58414A}" destId="{253EA355-729C-4BCE-B19A-047F4F997E83}" srcOrd="1" destOrd="0" parTransId="{BC162C00-2072-4BF0-830F-C3C1EF208863}" sibTransId="{5DA63E81-AFC8-439A-8A50-AD01E3AD93B5}"/>
    <dgm:cxn modelId="{18D73616-3ECA-436F-B998-14B89F336F71}" type="presOf" srcId="{94277B0C-3AA3-4B47-BADA-DBD3F90F24BE}" destId="{1858D5FF-A2F2-4CEC-88DF-4CF3CAA82B17}" srcOrd="0" destOrd="0" presId="urn:microsoft.com/office/officeart/2011/layout/HexagonRadial"/>
    <dgm:cxn modelId="{00BB8899-23C2-45EB-9979-E4A4A64583F1}" srcId="{CD2112AA-450B-4717-B328-14CD5F58414A}" destId="{94277B0C-3AA3-4B47-BADA-DBD3F90F24BE}" srcOrd="4" destOrd="0" parTransId="{F085B03F-F102-497A-ABE4-CDF6ECC4199C}" sibTransId="{F771B6AB-1118-428A-B02E-0718623146C4}"/>
    <dgm:cxn modelId="{E316AB78-2F7B-4830-84AB-A898E77519C7}" srcId="{CD2112AA-450B-4717-B328-14CD5F58414A}" destId="{0E450446-48FE-4653-BB75-D319E6EF3383}" srcOrd="2" destOrd="0" parTransId="{2CE1244D-2D81-43F4-A4BA-0C60D73EC975}" sibTransId="{02D6A86E-ABD1-425D-A58B-7C8AC5DABF8A}"/>
    <dgm:cxn modelId="{CCE16C77-51B9-4326-9706-4E583A49A4A2}" type="presOf" srcId="{4542A130-84E4-4DAB-8089-B4B4B911992B}" destId="{F397C638-3706-4791-92A4-B82AAA6BBE70}" srcOrd="0" destOrd="0" presId="urn:microsoft.com/office/officeart/2011/layout/HexagonRadial"/>
    <dgm:cxn modelId="{CCA0495E-2888-4244-93AF-779B2AB99B4A}" srcId="{EFFEFE3E-732A-4B2D-8A35-91AC590D7F2E}" destId="{CD2112AA-450B-4717-B328-14CD5F58414A}" srcOrd="0" destOrd="0" parTransId="{5B708FE7-6DDB-4CE9-8D0E-FF84C9FC9021}" sibTransId="{59F3E133-A751-4B1E-B0CD-EE9AF1317229}"/>
    <dgm:cxn modelId="{1FCB268D-C327-4286-96E6-A139194DC81E}" type="presParOf" srcId="{A3D8E388-5ED4-4B19-BE83-6CBE6298A013}" destId="{E2D749E0-3754-4850-B4DE-62F937A3ABD0}" srcOrd="0" destOrd="0" presId="urn:microsoft.com/office/officeart/2011/layout/HexagonRadial"/>
    <dgm:cxn modelId="{D9A9A32F-6924-4910-89BE-B20F37766F13}" type="presParOf" srcId="{A3D8E388-5ED4-4B19-BE83-6CBE6298A013}" destId="{810C699A-D853-4819-90CF-1CFE9D251782}" srcOrd="1" destOrd="0" presId="urn:microsoft.com/office/officeart/2011/layout/HexagonRadial"/>
    <dgm:cxn modelId="{5B9F5510-033F-4D8C-879F-F05D0FFE305C}" type="presParOf" srcId="{810C699A-D853-4819-90CF-1CFE9D251782}" destId="{67E118D0-7D15-4A9B-A561-C089972D9995}" srcOrd="0" destOrd="0" presId="urn:microsoft.com/office/officeart/2011/layout/HexagonRadial"/>
    <dgm:cxn modelId="{ECC641E2-4271-49A9-8572-0D9FFDD3A5A0}" type="presParOf" srcId="{A3D8E388-5ED4-4B19-BE83-6CBE6298A013}" destId="{6BE45F0F-69DC-430B-9F32-7E49CA84111B}" srcOrd="2" destOrd="0" presId="urn:microsoft.com/office/officeart/2011/layout/HexagonRadial"/>
    <dgm:cxn modelId="{03DBEDB6-ACEE-4D93-9730-5588D376D37C}" type="presParOf" srcId="{A3D8E388-5ED4-4B19-BE83-6CBE6298A013}" destId="{E81A558A-443F-4D14-8E01-A8CE2FE924BA}" srcOrd="3" destOrd="0" presId="urn:microsoft.com/office/officeart/2011/layout/HexagonRadial"/>
    <dgm:cxn modelId="{B5DD7F6B-3EAF-416D-A9F0-00BDA0D05E1E}" type="presParOf" srcId="{E81A558A-443F-4D14-8E01-A8CE2FE924BA}" destId="{8CAF9A08-4FCC-4D2E-B923-14A116BCE8DC}" srcOrd="0" destOrd="0" presId="urn:microsoft.com/office/officeart/2011/layout/HexagonRadial"/>
    <dgm:cxn modelId="{FEDC85E5-D290-41C9-B547-B95A8D46BC97}" type="presParOf" srcId="{A3D8E388-5ED4-4B19-BE83-6CBE6298A013}" destId="{45F4CE07-518D-4E39-9F11-8F7149ACE2B0}" srcOrd="4" destOrd="0" presId="urn:microsoft.com/office/officeart/2011/layout/HexagonRadial"/>
    <dgm:cxn modelId="{979B946F-1F98-43FD-B0B6-4AFE2679D56B}" type="presParOf" srcId="{A3D8E388-5ED4-4B19-BE83-6CBE6298A013}" destId="{52851FF9-650B-4632-A654-FE6F891FD002}" srcOrd="5" destOrd="0" presId="urn:microsoft.com/office/officeart/2011/layout/HexagonRadial"/>
    <dgm:cxn modelId="{C65CDD45-04ED-4BEC-B4F3-46FD6044F788}" type="presParOf" srcId="{52851FF9-650B-4632-A654-FE6F891FD002}" destId="{0A56EC8D-5100-4EEB-9D94-5D02F691DAA6}" srcOrd="0" destOrd="0" presId="urn:microsoft.com/office/officeart/2011/layout/HexagonRadial"/>
    <dgm:cxn modelId="{9A084FD7-6DC0-4077-BBC7-E55AD54C4EB6}" type="presParOf" srcId="{A3D8E388-5ED4-4B19-BE83-6CBE6298A013}" destId="{759A7235-E522-4A66-9D49-5426B65592F1}" srcOrd="6" destOrd="0" presId="urn:microsoft.com/office/officeart/2011/layout/HexagonRadial"/>
    <dgm:cxn modelId="{0C4C8209-9B17-4BBC-9BAC-3CC5C7EB3F84}" type="presParOf" srcId="{A3D8E388-5ED4-4B19-BE83-6CBE6298A013}" destId="{6FB1F8A3-6072-4365-9315-7F02B35B5300}" srcOrd="7" destOrd="0" presId="urn:microsoft.com/office/officeart/2011/layout/HexagonRadial"/>
    <dgm:cxn modelId="{4EDBBB5F-9D66-4643-81BA-2266F4B8DBB0}" type="presParOf" srcId="{6FB1F8A3-6072-4365-9315-7F02B35B5300}" destId="{9AEB7F93-9786-4E62-B694-BE12D1CE8533}" srcOrd="0" destOrd="0" presId="urn:microsoft.com/office/officeart/2011/layout/HexagonRadial"/>
    <dgm:cxn modelId="{F748DD2E-3FF4-4877-BAA0-4024280DCBF8}" type="presParOf" srcId="{A3D8E388-5ED4-4B19-BE83-6CBE6298A013}" destId="{7D69686B-3068-47C6-9817-B9E4A50E8751}" srcOrd="8" destOrd="0" presId="urn:microsoft.com/office/officeart/2011/layout/HexagonRadial"/>
    <dgm:cxn modelId="{2BA4E689-3F02-4B05-A882-A0D650261B91}" type="presParOf" srcId="{A3D8E388-5ED4-4B19-BE83-6CBE6298A013}" destId="{7365C07B-5421-4E88-A4E6-9A0365333DDD}" srcOrd="9" destOrd="0" presId="urn:microsoft.com/office/officeart/2011/layout/HexagonRadial"/>
    <dgm:cxn modelId="{2D3FD292-7049-4B97-96F5-28E663905DAB}" type="presParOf" srcId="{7365C07B-5421-4E88-A4E6-9A0365333DDD}" destId="{0E11753C-8442-442D-8CD4-61F1238402A6}" srcOrd="0" destOrd="0" presId="urn:microsoft.com/office/officeart/2011/layout/HexagonRadial"/>
    <dgm:cxn modelId="{522D510A-B474-410A-BABB-BE5B24295AF5}" type="presParOf" srcId="{A3D8E388-5ED4-4B19-BE83-6CBE6298A013}" destId="{1858D5FF-A2F2-4CEC-88DF-4CF3CAA82B17}" srcOrd="10" destOrd="0" presId="urn:microsoft.com/office/officeart/2011/layout/HexagonRadial"/>
    <dgm:cxn modelId="{3AAE982C-520E-49F2-B0A8-4F5D3CD9A92D}" type="presParOf" srcId="{A3D8E388-5ED4-4B19-BE83-6CBE6298A013}" destId="{5CD60D1F-B5FD-43D0-9EE3-F30F45390948}" srcOrd="11" destOrd="0" presId="urn:microsoft.com/office/officeart/2011/layout/HexagonRadial"/>
    <dgm:cxn modelId="{78C2F163-AFF9-4CD6-A96A-EBFC3F3BFC13}" type="presParOf" srcId="{5CD60D1F-B5FD-43D0-9EE3-F30F45390948}" destId="{CEF62AD3-9830-4D3D-A306-D0EA7644FCC8}" srcOrd="0" destOrd="0" presId="urn:microsoft.com/office/officeart/2011/layout/HexagonRadial"/>
    <dgm:cxn modelId="{3CCA770D-986E-47C9-BB44-2BB80EBABCF9}" type="presParOf" srcId="{A3D8E388-5ED4-4B19-BE83-6CBE6298A013}" destId="{F397C638-3706-4791-92A4-B82AAA6BBE7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B7C4E6-93C5-4513-8FE3-1EE563C58058}" type="doc">
      <dgm:prSet loTypeId="urn:microsoft.com/office/officeart/2005/8/layout/venn2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DB7A616-829E-4477-B02E-446AC2E3153E}">
      <dgm:prSet phldrT="[Text]" custT="1"/>
      <dgm:spPr/>
      <dgm:t>
        <a:bodyPr/>
        <a:lstStyle/>
        <a:p>
          <a:r>
            <a:rPr lang="en-US" sz="1400" i="1" u="sng" dirty="0" smtClean="0"/>
            <a:t>Solution</a:t>
          </a:r>
        </a:p>
      </dgm:t>
    </dgm:pt>
    <dgm:pt modelId="{557FC1E1-D60E-4B51-ACF0-5BCD31FFD252}" type="parTrans" cxnId="{CCF26927-0E02-44AF-8097-141013E81C16}">
      <dgm:prSet/>
      <dgm:spPr/>
      <dgm:t>
        <a:bodyPr/>
        <a:lstStyle/>
        <a:p>
          <a:endParaRPr lang="en-US"/>
        </a:p>
      </dgm:t>
    </dgm:pt>
    <dgm:pt modelId="{1C128307-0BCB-4239-B58F-AB5E614E0E97}" type="sibTrans" cxnId="{CCF26927-0E02-44AF-8097-141013E81C16}">
      <dgm:prSet/>
      <dgm:spPr/>
      <dgm:t>
        <a:bodyPr/>
        <a:lstStyle/>
        <a:p>
          <a:endParaRPr lang="en-US"/>
        </a:p>
      </dgm:t>
    </dgm:pt>
    <dgm:pt modelId="{3CC6030E-FB58-4B38-8B25-0B30D064F53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i="1" u="sng" dirty="0" smtClean="0"/>
            <a:t>Implementation Units</a:t>
          </a:r>
        </a:p>
      </dgm:t>
    </dgm:pt>
    <dgm:pt modelId="{C1237827-C6E9-4A17-A1FD-203C882CA76E}" type="parTrans" cxnId="{F144B718-8FA7-48BF-93D8-8CB9DAB3DEC2}">
      <dgm:prSet/>
      <dgm:spPr/>
      <dgm:t>
        <a:bodyPr/>
        <a:lstStyle/>
        <a:p>
          <a:endParaRPr lang="en-US"/>
        </a:p>
      </dgm:t>
    </dgm:pt>
    <dgm:pt modelId="{8502B690-7DA0-40CD-A12E-7039927F1E0D}" type="sibTrans" cxnId="{F144B718-8FA7-48BF-93D8-8CB9DAB3DEC2}">
      <dgm:prSet/>
      <dgm:spPr/>
      <dgm:t>
        <a:bodyPr/>
        <a:lstStyle/>
        <a:p>
          <a:endParaRPr lang="en-US"/>
        </a:p>
      </dgm:t>
    </dgm:pt>
    <dgm:pt modelId="{AB6C5C7A-FDB7-408E-B128-750B1C8765B8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400" i="1" u="sng" dirty="0" smtClean="0"/>
            <a:t>Best Practices</a:t>
          </a:r>
        </a:p>
      </dgm:t>
    </dgm:pt>
    <dgm:pt modelId="{7EA5913A-95FC-4BA0-AC65-52CA4E39B026}" type="parTrans" cxnId="{95952B76-3CA8-4F6E-A191-804467A654AC}">
      <dgm:prSet/>
      <dgm:spPr/>
      <dgm:t>
        <a:bodyPr/>
        <a:lstStyle/>
        <a:p>
          <a:endParaRPr lang="en-US"/>
        </a:p>
      </dgm:t>
    </dgm:pt>
    <dgm:pt modelId="{FC3F9028-D3D5-4368-9DFA-A04C283D7CC7}" type="sibTrans" cxnId="{95952B76-3CA8-4F6E-A191-804467A654AC}">
      <dgm:prSet/>
      <dgm:spPr/>
      <dgm:t>
        <a:bodyPr/>
        <a:lstStyle/>
        <a:p>
          <a:endParaRPr lang="en-US"/>
        </a:p>
      </dgm:t>
    </dgm:pt>
    <dgm:pt modelId="{4A1B2F73-3E6E-4B04-B60B-BF6A76A860C9}">
      <dgm:prSet phldrT="[Text]" custT="1"/>
      <dgm:spPr/>
      <dgm:t>
        <a:bodyPr/>
        <a:lstStyle/>
        <a:p>
          <a:r>
            <a:rPr lang="en-US" sz="1200" i="1" u="sng" dirty="0" smtClean="0"/>
            <a:t>Capabilities</a:t>
          </a:r>
        </a:p>
      </dgm:t>
    </dgm:pt>
    <dgm:pt modelId="{7516476C-E042-4731-8BBA-21B5E968A0AF}" type="parTrans" cxnId="{56D567CE-4D28-48C8-AC6C-C28A712B2634}">
      <dgm:prSet/>
      <dgm:spPr/>
      <dgm:t>
        <a:bodyPr/>
        <a:lstStyle/>
        <a:p>
          <a:endParaRPr lang="en-US"/>
        </a:p>
      </dgm:t>
    </dgm:pt>
    <dgm:pt modelId="{0F30F603-7B77-442A-8745-388D792F0EB2}" type="sibTrans" cxnId="{56D567CE-4D28-48C8-AC6C-C28A712B2634}">
      <dgm:prSet/>
      <dgm:spPr/>
      <dgm:t>
        <a:bodyPr/>
        <a:lstStyle/>
        <a:p>
          <a:endParaRPr lang="en-US"/>
        </a:p>
      </dgm:t>
    </dgm:pt>
    <dgm:pt modelId="{E7C12C21-3122-4518-8138-0276484AD1EC}">
      <dgm:prSet phldrT="[Text]" custT="1"/>
      <dgm:spPr/>
      <dgm:t>
        <a:bodyPr/>
        <a:lstStyle/>
        <a:p>
          <a:r>
            <a:rPr lang="en-US" sz="1400" i="1" u="sng" dirty="0" smtClean="0"/>
            <a:t>Adoption Phase</a:t>
          </a:r>
        </a:p>
      </dgm:t>
    </dgm:pt>
    <dgm:pt modelId="{F28755BD-3B90-4585-9D05-12C9270BB979}" type="parTrans" cxnId="{9D28927A-2DC8-45CE-A41E-80E83ADBCDB9}">
      <dgm:prSet/>
      <dgm:spPr/>
      <dgm:t>
        <a:bodyPr/>
        <a:lstStyle/>
        <a:p>
          <a:endParaRPr lang="en-US"/>
        </a:p>
      </dgm:t>
    </dgm:pt>
    <dgm:pt modelId="{821C5881-0A75-4D12-A9B9-9C4DE1AC771B}" type="sibTrans" cxnId="{9D28927A-2DC8-45CE-A41E-80E83ADBCDB9}">
      <dgm:prSet/>
      <dgm:spPr/>
      <dgm:t>
        <a:bodyPr/>
        <a:lstStyle/>
        <a:p>
          <a:endParaRPr lang="en-US"/>
        </a:p>
      </dgm:t>
    </dgm:pt>
    <dgm:pt modelId="{997A4828-F809-47AC-8898-95F846BB578D}" type="pres">
      <dgm:prSet presAssocID="{7DB7C4E6-93C5-4513-8FE3-1EE563C58058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4DEB04-1BEA-476A-92E2-25AE9CBFB7E4}" type="pres">
      <dgm:prSet presAssocID="{7DB7C4E6-93C5-4513-8FE3-1EE563C58058}" presName="comp1" presStyleCnt="0"/>
      <dgm:spPr/>
    </dgm:pt>
    <dgm:pt modelId="{D7E7D409-A724-4D30-AAB6-EAFD16E044AB}" type="pres">
      <dgm:prSet presAssocID="{7DB7C4E6-93C5-4513-8FE3-1EE563C58058}" presName="circle1" presStyleLbl="node1" presStyleIdx="0" presStyleCnt="5"/>
      <dgm:spPr/>
      <dgm:t>
        <a:bodyPr/>
        <a:lstStyle/>
        <a:p>
          <a:endParaRPr lang="en-US"/>
        </a:p>
      </dgm:t>
    </dgm:pt>
    <dgm:pt modelId="{7B96AC96-C1B0-42CA-A509-FFF6B2FE35D8}" type="pres">
      <dgm:prSet presAssocID="{7DB7C4E6-93C5-4513-8FE3-1EE563C58058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A953E-E81A-40F1-93BC-D5C724BCCEA5}" type="pres">
      <dgm:prSet presAssocID="{7DB7C4E6-93C5-4513-8FE3-1EE563C58058}" presName="comp2" presStyleCnt="0"/>
      <dgm:spPr/>
    </dgm:pt>
    <dgm:pt modelId="{7ED4B592-CB88-4199-AD16-181FEC4A75B3}" type="pres">
      <dgm:prSet presAssocID="{7DB7C4E6-93C5-4513-8FE3-1EE563C58058}" presName="circle2" presStyleLbl="node1" presStyleIdx="1" presStyleCnt="5" custScaleX="106727" custLinFactNeighborX="-373"/>
      <dgm:spPr/>
      <dgm:t>
        <a:bodyPr/>
        <a:lstStyle/>
        <a:p>
          <a:endParaRPr lang="en-US"/>
        </a:p>
      </dgm:t>
    </dgm:pt>
    <dgm:pt modelId="{FD0B9E45-1CA6-4FD7-ABC2-06C8F3AF4633}" type="pres">
      <dgm:prSet presAssocID="{7DB7C4E6-93C5-4513-8FE3-1EE563C58058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FB285-4C19-475A-B5CB-714352A61B97}" type="pres">
      <dgm:prSet presAssocID="{7DB7C4E6-93C5-4513-8FE3-1EE563C58058}" presName="comp3" presStyleCnt="0"/>
      <dgm:spPr/>
    </dgm:pt>
    <dgm:pt modelId="{B4AC586A-9097-4294-AD8A-B962425FCE9F}" type="pres">
      <dgm:prSet presAssocID="{7DB7C4E6-93C5-4513-8FE3-1EE563C58058}" presName="circle3" presStyleLbl="node1" presStyleIdx="2" presStyleCnt="5"/>
      <dgm:spPr/>
      <dgm:t>
        <a:bodyPr/>
        <a:lstStyle/>
        <a:p>
          <a:endParaRPr lang="en-US"/>
        </a:p>
      </dgm:t>
    </dgm:pt>
    <dgm:pt modelId="{BFBD54BE-A01F-4324-AD35-B0A9F33DDB04}" type="pres">
      <dgm:prSet presAssocID="{7DB7C4E6-93C5-4513-8FE3-1EE563C58058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6E267-982A-423C-A028-0D223B796FFA}" type="pres">
      <dgm:prSet presAssocID="{7DB7C4E6-93C5-4513-8FE3-1EE563C58058}" presName="comp4" presStyleCnt="0"/>
      <dgm:spPr/>
    </dgm:pt>
    <dgm:pt modelId="{5E376F3A-31F5-405A-A0BE-3032F10601A1}" type="pres">
      <dgm:prSet presAssocID="{7DB7C4E6-93C5-4513-8FE3-1EE563C58058}" presName="circle4" presStyleLbl="node1" presStyleIdx="3" presStyleCnt="5" custLinFactNeighborY="4383"/>
      <dgm:spPr/>
      <dgm:t>
        <a:bodyPr/>
        <a:lstStyle/>
        <a:p>
          <a:endParaRPr lang="en-US"/>
        </a:p>
      </dgm:t>
    </dgm:pt>
    <dgm:pt modelId="{E88FC20D-BDBA-4AD1-9386-9266A4B9AB28}" type="pres">
      <dgm:prSet presAssocID="{7DB7C4E6-93C5-4513-8FE3-1EE563C58058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77C26-40A9-4150-BDB9-E90F480071EC}" type="pres">
      <dgm:prSet presAssocID="{7DB7C4E6-93C5-4513-8FE3-1EE563C58058}" presName="comp5" presStyleCnt="0"/>
      <dgm:spPr/>
    </dgm:pt>
    <dgm:pt modelId="{E524DADA-AEB5-4959-8D6A-C5335C720A12}" type="pres">
      <dgm:prSet presAssocID="{7DB7C4E6-93C5-4513-8FE3-1EE563C58058}" presName="circle5" presStyleLbl="node1" presStyleIdx="4" presStyleCnt="5"/>
      <dgm:spPr/>
      <dgm:t>
        <a:bodyPr/>
        <a:lstStyle/>
        <a:p>
          <a:endParaRPr lang="en-US"/>
        </a:p>
      </dgm:t>
    </dgm:pt>
    <dgm:pt modelId="{4089B1F4-9024-4463-A761-A4E5B7480DC8}" type="pres">
      <dgm:prSet presAssocID="{7DB7C4E6-93C5-4513-8FE3-1EE563C58058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B972-B065-4129-8D52-032857989686}" type="presOf" srcId="{4A1B2F73-3E6E-4B04-B60B-BF6A76A860C9}" destId="{E524DADA-AEB5-4959-8D6A-C5335C720A12}" srcOrd="0" destOrd="0" presId="urn:microsoft.com/office/officeart/2005/8/layout/venn2"/>
    <dgm:cxn modelId="{9107690B-B937-4363-9E46-BED36B27775B}" type="presOf" srcId="{3CC6030E-FB58-4B38-8B25-0B30D064F530}" destId="{B4AC586A-9097-4294-AD8A-B962425FCE9F}" srcOrd="0" destOrd="0" presId="urn:microsoft.com/office/officeart/2005/8/layout/venn2"/>
    <dgm:cxn modelId="{8CFB427F-BBF0-40FF-A3C5-DA64A073BEFA}" type="presOf" srcId="{AB6C5C7A-FDB7-408E-B128-750B1C8765B8}" destId="{5E376F3A-31F5-405A-A0BE-3032F10601A1}" srcOrd="0" destOrd="0" presId="urn:microsoft.com/office/officeart/2005/8/layout/venn2"/>
    <dgm:cxn modelId="{4918AAF6-04A5-4B76-B168-F5F0722F42BA}" type="presOf" srcId="{E7C12C21-3122-4518-8138-0276484AD1EC}" destId="{7ED4B592-CB88-4199-AD16-181FEC4A75B3}" srcOrd="0" destOrd="0" presId="urn:microsoft.com/office/officeart/2005/8/layout/venn2"/>
    <dgm:cxn modelId="{C4648044-8920-496B-99BA-592EBD076CB2}" type="presOf" srcId="{4A1B2F73-3E6E-4B04-B60B-BF6A76A860C9}" destId="{4089B1F4-9024-4463-A761-A4E5B7480DC8}" srcOrd="1" destOrd="0" presId="urn:microsoft.com/office/officeart/2005/8/layout/venn2"/>
    <dgm:cxn modelId="{F144B718-8FA7-48BF-93D8-8CB9DAB3DEC2}" srcId="{7DB7C4E6-93C5-4513-8FE3-1EE563C58058}" destId="{3CC6030E-FB58-4B38-8B25-0B30D064F530}" srcOrd="2" destOrd="0" parTransId="{C1237827-C6E9-4A17-A1FD-203C882CA76E}" sibTransId="{8502B690-7DA0-40CD-A12E-7039927F1E0D}"/>
    <dgm:cxn modelId="{B58400A9-C4F0-4344-9FB3-756E9B7790B1}" type="presOf" srcId="{7DB7C4E6-93C5-4513-8FE3-1EE563C58058}" destId="{997A4828-F809-47AC-8898-95F846BB578D}" srcOrd="0" destOrd="0" presId="urn:microsoft.com/office/officeart/2005/8/layout/venn2"/>
    <dgm:cxn modelId="{9D28927A-2DC8-45CE-A41E-80E83ADBCDB9}" srcId="{7DB7C4E6-93C5-4513-8FE3-1EE563C58058}" destId="{E7C12C21-3122-4518-8138-0276484AD1EC}" srcOrd="1" destOrd="0" parTransId="{F28755BD-3B90-4585-9D05-12C9270BB979}" sibTransId="{821C5881-0A75-4D12-A9B9-9C4DE1AC771B}"/>
    <dgm:cxn modelId="{CCF26927-0E02-44AF-8097-141013E81C16}" srcId="{7DB7C4E6-93C5-4513-8FE3-1EE563C58058}" destId="{9DB7A616-829E-4477-B02E-446AC2E3153E}" srcOrd="0" destOrd="0" parTransId="{557FC1E1-D60E-4B51-ACF0-5BCD31FFD252}" sibTransId="{1C128307-0BCB-4239-B58F-AB5E614E0E97}"/>
    <dgm:cxn modelId="{C4E7BA0E-484E-4F08-BBEB-60E805372D73}" type="presOf" srcId="{9DB7A616-829E-4477-B02E-446AC2E3153E}" destId="{7B96AC96-C1B0-42CA-A509-FFF6B2FE35D8}" srcOrd="1" destOrd="0" presId="urn:microsoft.com/office/officeart/2005/8/layout/venn2"/>
    <dgm:cxn modelId="{FDC245AA-3969-4C0C-B28A-68812B61D7AE}" type="presOf" srcId="{3CC6030E-FB58-4B38-8B25-0B30D064F530}" destId="{BFBD54BE-A01F-4324-AD35-B0A9F33DDB04}" srcOrd="1" destOrd="0" presId="urn:microsoft.com/office/officeart/2005/8/layout/venn2"/>
    <dgm:cxn modelId="{56D567CE-4D28-48C8-AC6C-C28A712B2634}" srcId="{7DB7C4E6-93C5-4513-8FE3-1EE563C58058}" destId="{4A1B2F73-3E6E-4B04-B60B-BF6A76A860C9}" srcOrd="4" destOrd="0" parTransId="{7516476C-E042-4731-8BBA-21B5E968A0AF}" sibTransId="{0F30F603-7B77-442A-8745-388D792F0EB2}"/>
    <dgm:cxn modelId="{742A153F-9D4D-4DBF-B552-3E52AA67171C}" type="presOf" srcId="{9DB7A616-829E-4477-B02E-446AC2E3153E}" destId="{D7E7D409-A724-4D30-AAB6-EAFD16E044AB}" srcOrd="0" destOrd="0" presId="urn:microsoft.com/office/officeart/2005/8/layout/venn2"/>
    <dgm:cxn modelId="{95952B76-3CA8-4F6E-A191-804467A654AC}" srcId="{7DB7C4E6-93C5-4513-8FE3-1EE563C58058}" destId="{AB6C5C7A-FDB7-408E-B128-750B1C8765B8}" srcOrd="3" destOrd="0" parTransId="{7EA5913A-95FC-4BA0-AC65-52CA4E39B026}" sibTransId="{FC3F9028-D3D5-4368-9DFA-A04C283D7CC7}"/>
    <dgm:cxn modelId="{75FDAC33-6809-46C4-8B82-E4568E08D294}" type="presOf" srcId="{E7C12C21-3122-4518-8138-0276484AD1EC}" destId="{FD0B9E45-1CA6-4FD7-ABC2-06C8F3AF4633}" srcOrd="1" destOrd="0" presId="urn:microsoft.com/office/officeart/2005/8/layout/venn2"/>
    <dgm:cxn modelId="{E7C25CB4-3A1E-45C8-85FE-FD5F1244A2F7}" type="presOf" srcId="{AB6C5C7A-FDB7-408E-B128-750B1C8765B8}" destId="{E88FC20D-BDBA-4AD1-9386-9266A4B9AB28}" srcOrd="1" destOrd="0" presId="urn:microsoft.com/office/officeart/2005/8/layout/venn2"/>
    <dgm:cxn modelId="{A472532C-4A12-459B-8B53-B6C04CAD4253}" type="presParOf" srcId="{997A4828-F809-47AC-8898-95F846BB578D}" destId="{764DEB04-1BEA-476A-92E2-25AE9CBFB7E4}" srcOrd="0" destOrd="0" presId="urn:microsoft.com/office/officeart/2005/8/layout/venn2"/>
    <dgm:cxn modelId="{1289BCDA-5278-4B42-B006-3A6836F0F6B5}" type="presParOf" srcId="{764DEB04-1BEA-476A-92E2-25AE9CBFB7E4}" destId="{D7E7D409-A724-4D30-AAB6-EAFD16E044AB}" srcOrd="0" destOrd="0" presId="urn:microsoft.com/office/officeart/2005/8/layout/venn2"/>
    <dgm:cxn modelId="{223F8EBF-8390-4196-8037-8B9123CE46D3}" type="presParOf" srcId="{764DEB04-1BEA-476A-92E2-25AE9CBFB7E4}" destId="{7B96AC96-C1B0-42CA-A509-FFF6B2FE35D8}" srcOrd="1" destOrd="0" presId="urn:microsoft.com/office/officeart/2005/8/layout/venn2"/>
    <dgm:cxn modelId="{510087EA-6E8F-4A2B-8191-6FB594A2062C}" type="presParOf" srcId="{997A4828-F809-47AC-8898-95F846BB578D}" destId="{F8EA953E-E81A-40F1-93BC-D5C724BCCEA5}" srcOrd="1" destOrd="0" presId="urn:microsoft.com/office/officeart/2005/8/layout/venn2"/>
    <dgm:cxn modelId="{88958DA6-EC8E-4E9E-BBAD-C044AB363B6A}" type="presParOf" srcId="{F8EA953E-E81A-40F1-93BC-D5C724BCCEA5}" destId="{7ED4B592-CB88-4199-AD16-181FEC4A75B3}" srcOrd="0" destOrd="0" presId="urn:microsoft.com/office/officeart/2005/8/layout/venn2"/>
    <dgm:cxn modelId="{80176FFD-D93E-4C43-BBDF-C64EB29B1815}" type="presParOf" srcId="{F8EA953E-E81A-40F1-93BC-D5C724BCCEA5}" destId="{FD0B9E45-1CA6-4FD7-ABC2-06C8F3AF4633}" srcOrd="1" destOrd="0" presId="urn:microsoft.com/office/officeart/2005/8/layout/venn2"/>
    <dgm:cxn modelId="{A521C726-5C68-465B-BBA3-0E1077E41BB2}" type="presParOf" srcId="{997A4828-F809-47AC-8898-95F846BB578D}" destId="{35EFB285-4C19-475A-B5CB-714352A61B97}" srcOrd="2" destOrd="0" presId="urn:microsoft.com/office/officeart/2005/8/layout/venn2"/>
    <dgm:cxn modelId="{B4C0AFCA-0431-4A62-A6AF-A7BD94D1E757}" type="presParOf" srcId="{35EFB285-4C19-475A-B5CB-714352A61B97}" destId="{B4AC586A-9097-4294-AD8A-B962425FCE9F}" srcOrd="0" destOrd="0" presId="urn:microsoft.com/office/officeart/2005/8/layout/venn2"/>
    <dgm:cxn modelId="{099B0FC0-C64E-46AD-96A9-3A004FDE9C0D}" type="presParOf" srcId="{35EFB285-4C19-475A-B5CB-714352A61B97}" destId="{BFBD54BE-A01F-4324-AD35-B0A9F33DDB04}" srcOrd="1" destOrd="0" presId="urn:microsoft.com/office/officeart/2005/8/layout/venn2"/>
    <dgm:cxn modelId="{46BDC857-41EE-4787-B105-A4ACBB2589CC}" type="presParOf" srcId="{997A4828-F809-47AC-8898-95F846BB578D}" destId="{DD56E267-982A-423C-A028-0D223B796FFA}" srcOrd="3" destOrd="0" presId="urn:microsoft.com/office/officeart/2005/8/layout/venn2"/>
    <dgm:cxn modelId="{85D7746C-1EC1-4D7B-9A68-10DAF98DE740}" type="presParOf" srcId="{DD56E267-982A-423C-A028-0D223B796FFA}" destId="{5E376F3A-31F5-405A-A0BE-3032F10601A1}" srcOrd="0" destOrd="0" presId="urn:microsoft.com/office/officeart/2005/8/layout/venn2"/>
    <dgm:cxn modelId="{B675E3CF-0583-4763-9EDF-653D3F83C2B2}" type="presParOf" srcId="{DD56E267-982A-423C-A028-0D223B796FFA}" destId="{E88FC20D-BDBA-4AD1-9386-9266A4B9AB28}" srcOrd="1" destOrd="0" presId="urn:microsoft.com/office/officeart/2005/8/layout/venn2"/>
    <dgm:cxn modelId="{4B9471E2-400D-4AC8-9238-63628964BAB9}" type="presParOf" srcId="{997A4828-F809-47AC-8898-95F846BB578D}" destId="{E2677C26-40A9-4150-BDB9-E90F480071EC}" srcOrd="4" destOrd="0" presId="urn:microsoft.com/office/officeart/2005/8/layout/venn2"/>
    <dgm:cxn modelId="{F4F65D77-C244-4109-B580-CE280DB8998B}" type="presParOf" srcId="{E2677C26-40A9-4150-BDB9-E90F480071EC}" destId="{E524DADA-AEB5-4959-8D6A-C5335C720A12}" srcOrd="0" destOrd="0" presId="urn:microsoft.com/office/officeart/2005/8/layout/venn2"/>
    <dgm:cxn modelId="{970148A7-5BBE-40AB-9B0F-F6DC40A7EF1C}" type="presParOf" srcId="{E2677C26-40A9-4150-BDB9-E90F480071EC}" destId="{4089B1F4-9024-4463-A761-A4E5B7480DC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04F559-2672-457D-BA3B-C08A2AB42FCB}" type="doc">
      <dgm:prSet loTypeId="urn:microsoft.com/office/officeart/2005/8/layout/process2" loCatId="process" qsTypeId="urn:microsoft.com/office/officeart/2005/8/quickstyle/3d8" qsCatId="3D" csTypeId="urn:microsoft.com/office/officeart/2005/8/colors/accent1_2" csCatId="accent1" phldr="1"/>
      <dgm:spPr/>
    </dgm:pt>
    <dgm:pt modelId="{C47F3B17-65BE-4D09-94E6-96F8FD55B750}">
      <dgm:prSet phldrT="[Text]"/>
      <dgm:spPr/>
      <dgm:t>
        <a:bodyPr/>
        <a:lstStyle/>
        <a:p>
          <a:r>
            <a:rPr lang="en-US" dirty="0" smtClean="0"/>
            <a:t>Assess Scope and Derive Estimates</a:t>
          </a:r>
          <a:endParaRPr lang="en-US" dirty="0"/>
        </a:p>
      </dgm:t>
    </dgm:pt>
    <dgm:pt modelId="{2F662556-D845-48FA-9F8E-FCF06251C018}" type="parTrans" cxnId="{AE9A60A3-786A-4030-BB4B-D42611E82863}">
      <dgm:prSet/>
      <dgm:spPr/>
      <dgm:t>
        <a:bodyPr/>
        <a:lstStyle/>
        <a:p>
          <a:endParaRPr lang="en-US"/>
        </a:p>
      </dgm:t>
    </dgm:pt>
    <dgm:pt modelId="{061FF492-31AF-4B7A-A532-AC97F192DD8D}" type="sibTrans" cxnId="{AE9A60A3-786A-4030-BB4B-D42611E82863}">
      <dgm:prSet/>
      <dgm:spPr/>
      <dgm:t>
        <a:bodyPr/>
        <a:lstStyle/>
        <a:p>
          <a:endParaRPr lang="en-US"/>
        </a:p>
      </dgm:t>
    </dgm:pt>
    <dgm:pt modelId="{082F707D-08A9-46E9-B5A0-0261A918ECD8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Review Scope with Client and Internal PTC</a:t>
          </a:r>
          <a:endParaRPr lang="en-US" dirty="0"/>
        </a:p>
      </dgm:t>
    </dgm:pt>
    <dgm:pt modelId="{F1364718-20B2-44F8-ADC0-7496AA030BB8}" type="parTrans" cxnId="{C672C14A-0742-4466-9287-204687E78E98}">
      <dgm:prSet/>
      <dgm:spPr/>
      <dgm:t>
        <a:bodyPr/>
        <a:lstStyle/>
        <a:p>
          <a:endParaRPr lang="en-US"/>
        </a:p>
      </dgm:t>
    </dgm:pt>
    <dgm:pt modelId="{8DF2C527-1109-49BD-9E08-2359223A273B}" type="sibTrans" cxnId="{C672C14A-0742-4466-9287-204687E78E98}">
      <dgm:prSet/>
      <dgm:spPr/>
      <dgm:t>
        <a:bodyPr/>
        <a:lstStyle/>
        <a:p>
          <a:endParaRPr lang="en-US"/>
        </a:p>
      </dgm:t>
    </dgm:pt>
    <dgm:pt modelId="{5228C622-87B8-4C04-8057-5E79EE8634B4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Create SOW Based Upon Scope and Estimates</a:t>
          </a:r>
        </a:p>
      </dgm:t>
    </dgm:pt>
    <dgm:pt modelId="{645D8CCC-D6B2-4078-9D33-14E8D53CE948}" type="parTrans" cxnId="{14AF7319-CF64-4D4D-9475-32B60CAE16A7}">
      <dgm:prSet/>
      <dgm:spPr/>
      <dgm:t>
        <a:bodyPr/>
        <a:lstStyle/>
        <a:p>
          <a:endParaRPr lang="en-US"/>
        </a:p>
      </dgm:t>
    </dgm:pt>
    <dgm:pt modelId="{BC099A2A-E5F1-402A-BE34-FE5588DC0AC1}" type="sibTrans" cxnId="{14AF7319-CF64-4D4D-9475-32B60CAE16A7}">
      <dgm:prSet/>
      <dgm:spPr/>
      <dgm:t>
        <a:bodyPr/>
        <a:lstStyle/>
        <a:p>
          <a:endParaRPr lang="en-US"/>
        </a:p>
      </dgm:t>
    </dgm:pt>
    <dgm:pt modelId="{B569BC02-5EF8-4987-8DC2-55E433BE62D3}">
      <dgm:prSet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Deliver SOW</a:t>
          </a:r>
          <a:endParaRPr lang="en-US" dirty="0"/>
        </a:p>
      </dgm:t>
    </dgm:pt>
    <dgm:pt modelId="{59C215A5-031D-4A06-AB1B-AAE1F4ED313C}" type="parTrans" cxnId="{56CF074C-79DF-46F9-A332-65C440239F3D}">
      <dgm:prSet/>
      <dgm:spPr/>
      <dgm:t>
        <a:bodyPr/>
        <a:lstStyle/>
        <a:p>
          <a:endParaRPr lang="en-US"/>
        </a:p>
      </dgm:t>
    </dgm:pt>
    <dgm:pt modelId="{FE6A7803-C4B8-4BD2-99AB-E1012D921C42}" type="sibTrans" cxnId="{56CF074C-79DF-46F9-A332-65C440239F3D}">
      <dgm:prSet/>
      <dgm:spPr/>
      <dgm:t>
        <a:bodyPr/>
        <a:lstStyle/>
        <a:p>
          <a:endParaRPr lang="en-US"/>
        </a:p>
      </dgm:t>
    </dgm:pt>
    <dgm:pt modelId="{F1194D91-6352-4060-8972-B95FB369D3D7}" type="pres">
      <dgm:prSet presAssocID="{2A04F559-2672-457D-BA3B-C08A2AB42FCB}" presName="linearFlow" presStyleCnt="0">
        <dgm:presLayoutVars>
          <dgm:resizeHandles val="exact"/>
        </dgm:presLayoutVars>
      </dgm:prSet>
      <dgm:spPr/>
    </dgm:pt>
    <dgm:pt modelId="{02076F14-AEBA-46C3-A322-0A15A68F7CC5}" type="pres">
      <dgm:prSet presAssocID="{C47F3B17-65BE-4D09-94E6-96F8FD55B75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1AE20-0CF2-4FD6-A80C-B14D400AB192}" type="pres">
      <dgm:prSet presAssocID="{061FF492-31AF-4B7A-A532-AC97F192DD8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E9B903-A009-40A1-9D75-24C927E0BFC2}" type="pres">
      <dgm:prSet presAssocID="{061FF492-31AF-4B7A-A532-AC97F192DD8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02BB081-1326-4C13-9F4A-21FAECAF96B2}" type="pres">
      <dgm:prSet presAssocID="{082F707D-08A9-46E9-B5A0-0261A918ECD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4CC04-1EBF-4DAF-A020-9A67373CFFC0}" type="pres">
      <dgm:prSet presAssocID="{8DF2C527-1109-49BD-9E08-2359223A273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3115002-28B4-42B2-B59C-1F2FAA1F5075}" type="pres">
      <dgm:prSet presAssocID="{8DF2C527-1109-49BD-9E08-2359223A273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93EE2B9-1DC3-4870-8115-EEF02E675647}" type="pres">
      <dgm:prSet presAssocID="{5228C622-87B8-4C04-8057-5E79EE8634B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21D02-D179-46ED-AAD2-ABE5D30AE25A}" type="pres">
      <dgm:prSet presAssocID="{BC099A2A-E5F1-402A-BE34-FE5588DC0AC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535F676-45F2-4D28-9B1C-BD90FDDD2A37}" type="pres">
      <dgm:prSet presAssocID="{BC099A2A-E5F1-402A-BE34-FE5588DC0AC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863BD09-CCE8-4D5F-8CA9-8AF6F77773D1}" type="pres">
      <dgm:prSet presAssocID="{B569BC02-5EF8-4987-8DC2-55E433BE62D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E6D65E-0586-4F51-AB1B-E1A3070F0F05}" type="presOf" srcId="{061FF492-31AF-4B7A-A532-AC97F192DD8D}" destId="{9711AE20-0CF2-4FD6-A80C-B14D400AB192}" srcOrd="0" destOrd="0" presId="urn:microsoft.com/office/officeart/2005/8/layout/process2"/>
    <dgm:cxn modelId="{93F3C72C-7D8D-4F50-80C2-D4B07F5A5308}" type="presOf" srcId="{BC099A2A-E5F1-402A-BE34-FE5588DC0AC1}" destId="{D535F676-45F2-4D28-9B1C-BD90FDDD2A37}" srcOrd="1" destOrd="0" presId="urn:microsoft.com/office/officeart/2005/8/layout/process2"/>
    <dgm:cxn modelId="{B3A6D2F5-63F9-4E43-A905-08FC6430AAFA}" type="presOf" srcId="{B569BC02-5EF8-4987-8DC2-55E433BE62D3}" destId="{7863BD09-CCE8-4D5F-8CA9-8AF6F77773D1}" srcOrd="0" destOrd="0" presId="urn:microsoft.com/office/officeart/2005/8/layout/process2"/>
    <dgm:cxn modelId="{9AD53CA2-B425-480A-83EF-462F7B2D1F2B}" type="presOf" srcId="{8DF2C527-1109-49BD-9E08-2359223A273B}" destId="{C3115002-28B4-42B2-B59C-1F2FAA1F5075}" srcOrd="1" destOrd="0" presId="urn:microsoft.com/office/officeart/2005/8/layout/process2"/>
    <dgm:cxn modelId="{E6F84C3C-33E1-474F-93B6-04CAD95DCD65}" type="presOf" srcId="{BC099A2A-E5F1-402A-BE34-FE5588DC0AC1}" destId="{41B21D02-D179-46ED-AAD2-ABE5D30AE25A}" srcOrd="0" destOrd="0" presId="urn:microsoft.com/office/officeart/2005/8/layout/process2"/>
    <dgm:cxn modelId="{AE9A60A3-786A-4030-BB4B-D42611E82863}" srcId="{2A04F559-2672-457D-BA3B-C08A2AB42FCB}" destId="{C47F3B17-65BE-4D09-94E6-96F8FD55B750}" srcOrd="0" destOrd="0" parTransId="{2F662556-D845-48FA-9F8E-FCF06251C018}" sibTransId="{061FF492-31AF-4B7A-A532-AC97F192DD8D}"/>
    <dgm:cxn modelId="{FC7868FE-00A1-49E7-989F-A21B308DDC19}" type="presOf" srcId="{082F707D-08A9-46E9-B5A0-0261A918ECD8}" destId="{502BB081-1326-4C13-9F4A-21FAECAF96B2}" srcOrd="0" destOrd="0" presId="urn:microsoft.com/office/officeart/2005/8/layout/process2"/>
    <dgm:cxn modelId="{CB4144B6-498F-41A9-B712-AA688FD156EA}" type="presOf" srcId="{8DF2C527-1109-49BD-9E08-2359223A273B}" destId="{AD94CC04-1EBF-4DAF-A020-9A67373CFFC0}" srcOrd="0" destOrd="0" presId="urn:microsoft.com/office/officeart/2005/8/layout/process2"/>
    <dgm:cxn modelId="{29876F74-E5FB-41FD-9CA4-C9554064BD44}" type="presOf" srcId="{2A04F559-2672-457D-BA3B-C08A2AB42FCB}" destId="{F1194D91-6352-4060-8972-B95FB369D3D7}" srcOrd="0" destOrd="0" presId="urn:microsoft.com/office/officeart/2005/8/layout/process2"/>
    <dgm:cxn modelId="{C672C14A-0742-4466-9287-204687E78E98}" srcId="{2A04F559-2672-457D-BA3B-C08A2AB42FCB}" destId="{082F707D-08A9-46E9-B5A0-0261A918ECD8}" srcOrd="1" destOrd="0" parTransId="{F1364718-20B2-44F8-ADC0-7496AA030BB8}" sibTransId="{8DF2C527-1109-49BD-9E08-2359223A273B}"/>
    <dgm:cxn modelId="{56CF074C-79DF-46F9-A332-65C440239F3D}" srcId="{2A04F559-2672-457D-BA3B-C08A2AB42FCB}" destId="{B569BC02-5EF8-4987-8DC2-55E433BE62D3}" srcOrd="3" destOrd="0" parTransId="{59C215A5-031D-4A06-AB1B-AAE1F4ED313C}" sibTransId="{FE6A7803-C4B8-4BD2-99AB-E1012D921C42}"/>
    <dgm:cxn modelId="{483A8FE9-E8EF-43CF-BAE6-1B7A25FADFAA}" type="presOf" srcId="{5228C622-87B8-4C04-8057-5E79EE8634B4}" destId="{093EE2B9-1DC3-4870-8115-EEF02E675647}" srcOrd="0" destOrd="0" presId="urn:microsoft.com/office/officeart/2005/8/layout/process2"/>
    <dgm:cxn modelId="{14AF7319-CF64-4D4D-9475-32B60CAE16A7}" srcId="{2A04F559-2672-457D-BA3B-C08A2AB42FCB}" destId="{5228C622-87B8-4C04-8057-5E79EE8634B4}" srcOrd="2" destOrd="0" parTransId="{645D8CCC-D6B2-4078-9D33-14E8D53CE948}" sibTransId="{BC099A2A-E5F1-402A-BE34-FE5588DC0AC1}"/>
    <dgm:cxn modelId="{A6A1E1E1-8540-4729-8C6D-D99BB4A21EB7}" type="presOf" srcId="{C47F3B17-65BE-4D09-94E6-96F8FD55B750}" destId="{02076F14-AEBA-46C3-A322-0A15A68F7CC5}" srcOrd="0" destOrd="0" presId="urn:microsoft.com/office/officeart/2005/8/layout/process2"/>
    <dgm:cxn modelId="{4E74A5E5-A315-472A-B085-D5B260CE7B87}" type="presOf" srcId="{061FF492-31AF-4B7A-A532-AC97F192DD8D}" destId="{ABE9B903-A009-40A1-9D75-24C927E0BFC2}" srcOrd="1" destOrd="0" presId="urn:microsoft.com/office/officeart/2005/8/layout/process2"/>
    <dgm:cxn modelId="{F7F0B22B-6BF0-4601-A834-76FD16A2A608}" type="presParOf" srcId="{F1194D91-6352-4060-8972-B95FB369D3D7}" destId="{02076F14-AEBA-46C3-A322-0A15A68F7CC5}" srcOrd="0" destOrd="0" presId="urn:microsoft.com/office/officeart/2005/8/layout/process2"/>
    <dgm:cxn modelId="{5398357F-E198-4830-B9C5-09CAEC494A8C}" type="presParOf" srcId="{F1194D91-6352-4060-8972-B95FB369D3D7}" destId="{9711AE20-0CF2-4FD6-A80C-B14D400AB192}" srcOrd="1" destOrd="0" presId="urn:microsoft.com/office/officeart/2005/8/layout/process2"/>
    <dgm:cxn modelId="{9866F7DB-D1C5-4A57-831B-3FD20AC0F2ED}" type="presParOf" srcId="{9711AE20-0CF2-4FD6-A80C-B14D400AB192}" destId="{ABE9B903-A009-40A1-9D75-24C927E0BFC2}" srcOrd="0" destOrd="0" presId="urn:microsoft.com/office/officeart/2005/8/layout/process2"/>
    <dgm:cxn modelId="{57B113FF-8EEF-403E-B9A9-7C4D84B9DBE2}" type="presParOf" srcId="{F1194D91-6352-4060-8972-B95FB369D3D7}" destId="{502BB081-1326-4C13-9F4A-21FAECAF96B2}" srcOrd="2" destOrd="0" presId="urn:microsoft.com/office/officeart/2005/8/layout/process2"/>
    <dgm:cxn modelId="{AE14C7AB-C6FF-4948-9BA5-FEE1DB0D55F5}" type="presParOf" srcId="{F1194D91-6352-4060-8972-B95FB369D3D7}" destId="{AD94CC04-1EBF-4DAF-A020-9A67373CFFC0}" srcOrd="3" destOrd="0" presId="urn:microsoft.com/office/officeart/2005/8/layout/process2"/>
    <dgm:cxn modelId="{16AAB9BC-1DB5-46CA-9529-46203EC8D41D}" type="presParOf" srcId="{AD94CC04-1EBF-4DAF-A020-9A67373CFFC0}" destId="{C3115002-28B4-42B2-B59C-1F2FAA1F5075}" srcOrd="0" destOrd="0" presId="urn:microsoft.com/office/officeart/2005/8/layout/process2"/>
    <dgm:cxn modelId="{BFDD379E-F0C1-4716-82F1-795B35E71BDD}" type="presParOf" srcId="{F1194D91-6352-4060-8972-B95FB369D3D7}" destId="{093EE2B9-1DC3-4870-8115-EEF02E675647}" srcOrd="4" destOrd="0" presId="urn:microsoft.com/office/officeart/2005/8/layout/process2"/>
    <dgm:cxn modelId="{62AC6935-E123-48C1-814E-27BB97C63226}" type="presParOf" srcId="{F1194D91-6352-4060-8972-B95FB369D3D7}" destId="{41B21D02-D179-46ED-AAD2-ABE5D30AE25A}" srcOrd="5" destOrd="0" presId="urn:microsoft.com/office/officeart/2005/8/layout/process2"/>
    <dgm:cxn modelId="{602204CC-B6F2-4AB9-A895-20F4A4CB2AD9}" type="presParOf" srcId="{41B21D02-D179-46ED-AAD2-ABE5D30AE25A}" destId="{D535F676-45F2-4D28-9B1C-BD90FDDD2A37}" srcOrd="0" destOrd="0" presId="urn:microsoft.com/office/officeart/2005/8/layout/process2"/>
    <dgm:cxn modelId="{81742BB6-FB18-4A98-9E70-B57DDC06D742}" type="presParOf" srcId="{F1194D91-6352-4060-8972-B95FB369D3D7}" destId="{7863BD09-CCE8-4D5F-8CA9-8AF6F77773D1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04F559-2672-457D-BA3B-C08A2AB42FCB}" type="doc">
      <dgm:prSet loTypeId="urn:microsoft.com/office/officeart/2005/8/layout/process2" loCatId="process" qsTypeId="urn:microsoft.com/office/officeart/2005/8/quickstyle/3d8" qsCatId="3D" csTypeId="urn:microsoft.com/office/officeart/2005/8/colors/accent1_2" csCatId="accent1" phldr="1"/>
      <dgm:spPr/>
    </dgm:pt>
    <dgm:pt modelId="{C47F3B17-65BE-4D09-94E6-96F8FD55B750}">
      <dgm:prSet phldrT="[Text]"/>
      <dgm:spPr/>
      <dgm:t>
        <a:bodyPr/>
        <a:lstStyle/>
        <a:p>
          <a:r>
            <a:rPr lang="en-US" dirty="0" smtClean="0"/>
            <a:t>Assess Scope and Derive Estimates</a:t>
          </a:r>
          <a:endParaRPr lang="en-US" dirty="0"/>
        </a:p>
      </dgm:t>
    </dgm:pt>
    <dgm:pt modelId="{2F662556-D845-48FA-9F8E-FCF06251C018}" type="parTrans" cxnId="{AE9A60A3-786A-4030-BB4B-D42611E82863}">
      <dgm:prSet/>
      <dgm:spPr/>
      <dgm:t>
        <a:bodyPr/>
        <a:lstStyle/>
        <a:p>
          <a:endParaRPr lang="en-US"/>
        </a:p>
      </dgm:t>
    </dgm:pt>
    <dgm:pt modelId="{061FF492-31AF-4B7A-A532-AC97F192DD8D}" type="sibTrans" cxnId="{AE9A60A3-786A-4030-BB4B-D42611E82863}">
      <dgm:prSet/>
      <dgm:spPr/>
      <dgm:t>
        <a:bodyPr/>
        <a:lstStyle/>
        <a:p>
          <a:endParaRPr lang="en-US"/>
        </a:p>
      </dgm:t>
    </dgm:pt>
    <dgm:pt modelId="{082F707D-08A9-46E9-B5A0-0261A918ECD8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Review Scope with Client and Internal PTC</a:t>
          </a:r>
          <a:endParaRPr lang="en-US" dirty="0"/>
        </a:p>
      </dgm:t>
    </dgm:pt>
    <dgm:pt modelId="{F1364718-20B2-44F8-ADC0-7496AA030BB8}" type="parTrans" cxnId="{C672C14A-0742-4466-9287-204687E78E98}">
      <dgm:prSet/>
      <dgm:spPr/>
      <dgm:t>
        <a:bodyPr/>
        <a:lstStyle/>
        <a:p>
          <a:endParaRPr lang="en-US"/>
        </a:p>
      </dgm:t>
    </dgm:pt>
    <dgm:pt modelId="{8DF2C527-1109-49BD-9E08-2359223A273B}" type="sibTrans" cxnId="{C672C14A-0742-4466-9287-204687E78E98}">
      <dgm:prSet/>
      <dgm:spPr/>
      <dgm:t>
        <a:bodyPr/>
        <a:lstStyle/>
        <a:p>
          <a:endParaRPr lang="en-US"/>
        </a:p>
      </dgm:t>
    </dgm:pt>
    <dgm:pt modelId="{5228C622-87B8-4C04-8057-5E79EE8634B4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Create SOW Based Upon Scope and Estimates</a:t>
          </a:r>
        </a:p>
      </dgm:t>
    </dgm:pt>
    <dgm:pt modelId="{645D8CCC-D6B2-4078-9D33-14E8D53CE948}" type="parTrans" cxnId="{14AF7319-CF64-4D4D-9475-32B60CAE16A7}">
      <dgm:prSet/>
      <dgm:spPr/>
      <dgm:t>
        <a:bodyPr/>
        <a:lstStyle/>
        <a:p>
          <a:endParaRPr lang="en-US"/>
        </a:p>
      </dgm:t>
    </dgm:pt>
    <dgm:pt modelId="{BC099A2A-E5F1-402A-BE34-FE5588DC0AC1}" type="sibTrans" cxnId="{14AF7319-CF64-4D4D-9475-32B60CAE16A7}">
      <dgm:prSet/>
      <dgm:spPr/>
      <dgm:t>
        <a:bodyPr/>
        <a:lstStyle/>
        <a:p>
          <a:endParaRPr lang="en-US"/>
        </a:p>
      </dgm:t>
    </dgm:pt>
    <dgm:pt modelId="{B569BC02-5EF8-4987-8DC2-55E433BE62D3}">
      <dgm:prSet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Deliver SOW</a:t>
          </a:r>
          <a:endParaRPr lang="en-US" dirty="0"/>
        </a:p>
      </dgm:t>
    </dgm:pt>
    <dgm:pt modelId="{59C215A5-031D-4A06-AB1B-AAE1F4ED313C}" type="parTrans" cxnId="{56CF074C-79DF-46F9-A332-65C440239F3D}">
      <dgm:prSet/>
      <dgm:spPr/>
      <dgm:t>
        <a:bodyPr/>
        <a:lstStyle/>
        <a:p>
          <a:endParaRPr lang="en-US"/>
        </a:p>
      </dgm:t>
    </dgm:pt>
    <dgm:pt modelId="{FE6A7803-C4B8-4BD2-99AB-E1012D921C42}" type="sibTrans" cxnId="{56CF074C-79DF-46F9-A332-65C440239F3D}">
      <dgm:prSet/>
      <dgm:spPr/>
      <dgm:t>
        <a:bodyPr/>
        <a:lstStyle/>
        <a:p>
          <a:endParaRPr lang="en-US"/>
        </a:p>
      </dgm:t>
    </dgm:pt>
    <dgm:pt modelId="{F1194D91-6352-4060-8972-B95FB369D3D7}" type="pres">
      <dgm:prSet presAssocID="{2A04F559-2672-457D-BA3B-C08A2AB42FCB}" presName="linearFlow" presStyleCnt="0">
        <dgm:presLayoutVars>
          <dgm:resizeHandles val="exact"/>
        </dgm:presLayoutVars>
      </dgm:prSet>
      <dgm:spPr/>
    </dgm:pt>
    <dgm:pt modelId="{02076F14-AEBA-46C3-A322-0A15A68F7CC5}" type="pres">
      <dgm:prSet presAssocID="{C47F3B17-65BE-4D09-94E6-96F8FD55B75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1AE20-0CF2-4FD6-A80C-B14D400AB192}" type="pres">
      <dgm:prSet presAssocID="{061FF492-31AF-4B7A-A532-AC97F192DD8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E9B903-A009-40A1-9D75-24C927E0BFC2}" type="pres">
      <dgm:prSet presAssocID="{061FF492-31AF-4B7A-A532-AC97F192DD8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02BB081-1326-4C13-9F4A-21FAECAF96B2}" type="pres">
      <dgm:prSet presAssocID="{082F707D-08A9-46E9-B5A0-0261A918ECD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4CC04-1EBF-4DAF-A020-9A67373CFFC0}" type="pres">
      <dgm:prSet presAssocID="{8DF2C527-1109-49BD-9E08-2359223A273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3115002-28B4-42B2-B59C-1F2FAA1F5075}" type="pres">
      <dgm:prSet presAssocID="{8DF2C527-1109-49BD-9E08-2359223A273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93EE2B9-1DC3-4870-8115-EEF02E675647}" type="pres">
      <dgm:prSet presAssocID="{5228C622-87B8-4C04-8057-5E79EE8634B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21D02-D179-46ED-AAD2-ABE5D30AE25A}" type="pres">
      <dgm:prSet presAssocID="{BC099A2A-E5F1-402A-BE34-FE5588DC0AC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535F676-45F2-4D28-9B1C-BD90FDDD2A37}" type="pres">
      <dgm:prSet presAssocID="{BC099A2A-E5F1-402A-BE34-FE5588DC0AC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863BD09-CCE8-4D5F-8CA9-8AF6F77773D1}" type="pres">
      <dgm:prSet presAssocID="{B569BC02-5EF8-4987-8DC2-55E433BE62D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50E1B1-74FA-4D88-A4CC-D11132B78E73}" type="presOf" srcId="{BC099A2A-E5F1-402A-BE34-FE5588DC0AC1}" destId="{D535F676-45F2-4D28-9B1C-BD90FDDD2A37}" srcOrd="1" destOrd="0" presId="urn:microsoft.com/office/officeart/2005/8/layout/process2"/>
    <dgm:cxn modelId="{CB6AC2B3-024D-44E3-ACAE-17DE597A3E8E}" type="presOf" srcId="{C47F3B17-65BE-4D09-94E6-96F8FD55B750}" destId="{02076F14-AEBA-46C3-A322-0A15A68F7CC5}" srcOrd="0" destOrd="0" presId="urn:microsoft.com/office/officeart/2005/8/layout/process2"/>
    <dgm:cxn modelId="{C5CE3C0F-0175-4F7B-8221-8C524D349810}" type="presOf" srcId="{061FF492-31AF-4B7A-A532-AC97F192DD8D}" destId="{ABE9B903-A009-40A1-9D75-24C927E0BFC2}" srcOrd="1" destOrd="0" presId="urn:microsoft.com/office/officeart/2005/8/layout/process2"/>
    <dgm:cxn modelId="{14AF7319-CF64-4D4D-9475-32B60CAE16A7}" srcId="{2A04F559-2672-457D-BA3B-C08A2AB42FCB}" destId="{5228C622-87B8-4C04-8057-5E79EE8634B4}" srcOrd="2" destOrd="0" parTransId="{645D8CCC-D6B2-4078-9D33-14E8D53CE948}" sibTransId="{BC099A2A-E5F1-402A-BE34-FE5588DC0AC1}"/>
    <dgm:cxn modelId="{9FEF3B70-02C6-4E32-B3D4-058A8F51D024}" type="presOf" srcId="{BC099A2A-E5F1-402A-BE34-FE5588DC0AC1}" destId="{41B21D02-D179-46ED-AAD2-ABE5D30AE25A}" srcOrd="0" destOrd="0" presId="urn:microsoft.com/office/officeart/2005/8/layout/process2"/>
    <dgm:cxn modelId="{C672C14A-0742-4466-9287-204687E78E98}" srcId="{2A04F559-2672-457D-BA3B-C08A2AB42FCB}" destId="{082F707D-08A9-46E9-B5A0-0261A918ECD8}" srcOrd="1" destOrd="0" parTransId="{F1364718-20B2-44F8-ADC0-7496AA030BB8}" sibTransId="{8DF2C527-1109-49BD-9E08-2359223A273B}"/>
    <dgm:cxn modelId="{8DCF48FD-8409-4877-97E2-4712C3A4C943}" type="presOf" srcId="{B569BC02-5EF8-4987-8DC2-55E433BE62D3}" destId="{7863BD09-CCE8-4D5F-8CA9-8AF6F77773D1}" srcOrd="0" destOrd="0" presId="urn:microsoft.com/office/officeart/2005/8/layout/process2"/>
    <dgm:cxn modelId="{F4E0732D-91DC-49F8-84A6-01AC82FB7FC4}" type="presOf" srcId="{5228C622-87B8-4C04-8057-5E79EE8634B4}" destId="{093EE2B9-1DC3-4870-8115-EEF02E675647}" srcOrd="0" destOrd="0" presId="urn:microsoft.com/office/officeart/2005/8/layout/process2"/>
    <dgm:cxn modelId="{D22F1951-AB58-4A40-A71D-536236D0604B}" type="presOf" srcId="{8DF2C527-1109-49BD-9E08-2359223A273B}" destId="{C3115002-28B4-42B2-B59C-1F2FAA1F5075}" srcOrd="1" destOrd="0" presId="urn:microsoft.com/office/officeart/2005/8/layout/process2"/>
    <dgm:cxn modelId="{D7531695-2DD7-4D7C-91F7-A5FD0425D3B9}" type="presOf" srcId="{2A04F559-2672-457D-BA3B-C08A2AB42FCB}" destId="{F1194D91-6352-4060-8972-B95FB369D3D7}" srcOrd="0" destOrd="0" presId="urn:microsoft.com/office/officeart/2005/8/layout/process2"/>
    <dgm:cxn modelId="{A5CFAAC4-A494-468E-85D3-9FF036102800}" type="presOf" srcId="{082F707D-08A9-46E9-B5A0-0261A918ECD8}" destId="{502BB081-1326-4C13-9F4A-21FAECAF96B2}" srcOrd="0" destOrd="0" presId="urn:microsoft.com/office/officeart/2005/8/layout/process2"/>
    <dgm:cxn modelId="{686C7460-2138-4E18-A883-C1D83CE07A6D}" type="presOf" srcId="{8DF2C527-1109-49BD-9E08-2359223A273B}" destId="{AD94CC04-1EBF-4DAF-A020-9A67373CFFC0}" srcOrd="0" destOrd="0" presId="urn:microsoft.com/office/officeart/2005/8/layout/process2"/>
    <dgm:cxn modelId="{56CF074C-79DF-46F9-A332-65C440239F3D}" srcId="{2A04F559-2672-457D-BA3B-C08A2AB42FCB}" destId="{B569BC02-5EF8-4987-8DC2-55E433BE62D3}" srcOrd="3" destOrd="0" parTransId="{59C215A5-031D-4A06-AB1B-AAE1F4ED313C}" sibTransId="{FE6A7803-C4B8-4BD2-99AB-E1012D921C42}"/>
    <dgm:cxn modelId="{AE9A60A3-786A-4030-BB4B-D42611E82863}" srcId="{2A04F559-2672-457D-BA3B-C08A2AB42FCB}" destId="{C47F3B17-65BE-4D09-94E6-96F8FD55B750}" srcOrd="0" destOrd="0" parTransId="{2F662556-D845-48FA-9F8E-FCF06251C018}" sibTransId="{061FF492-31AF-4B7A-A532-AC97F192DD8D}"/>
    <dgm:cxn modelId="{764CF1F8-235F-43FA-8FA8-D3B684AE3537}" type="presOf" srcId="{061FF492-31AF-4B7A-A532-AC97F192DD8D}" destId="{9711AE20-0CF2-4FD6-A80C-B14D400AB192}" srcOrd="0" destOrd="0" presId="urn:microsoft.com/office/officeart/2005/8/layout/process2"/>
    <dgm:cxn modelId="{1440B3BB-F36A-4527-B3FD-53A28BEBE770}" type="presParOf" srcId="{F1194D91-6352-4060-8972-B95FB369D3D7}" destId="{02076F14-AEBA-46C3-A322-0A15A68F7CC5}" srcOrd="0" destOrd="0" presId="urn:microsoft.com/office/officeart/2005/8/layout/process2"/>
    <dgm:cxn modelId="{5E836651-1C0C-4A13-879E-439F604B645C}" type="presParOf" srcId="{F1194D91-6352-4060-8972-B95FB369D3D7}" destId="{9711AE20-0CF2-4FD6-A80C-B14D400AB192}" srcOrd="1" destOrd="0" presId="urn:microsoft.com/office/officeart/2005/8/layout/process2"/>
    <dgm:cxn modelId="{CB8E01D2-6322-487A-A78C-9D262240E056}" type="presParOf" srcId="{9711AE20-0CF2-4FD6-A80C-B14D400AB192}" destId="{ABE9B903-A009-40A1-9D75-24C927E0BFC2}" srcOrd="0" destOrd="0" presId="urn:microsoft.com/office/officeart/2005/8/layout/process2"/>
    <dgm:cxn modelId="{6F60693F-3E58-4564-ACDD-908D27B08686}" type="presParOf" srcId="{F1194D91-6352-4060-8972-B95FB369D3D7}" destId="{502BB081-1326-4C13-9F4A-21FAECAF96B2}" srcOrd="2" destOrd="0" presId="urn:microsoft.com/office/officeart/2005/8/layout/process2"/>
    <dgm:cxn modelId="{A286FBE0-E010-4293-93AE-5928618D3F59}" type="presParOf" srcId="{F1194D91-6352-4060-8972-B95FB369D3D7}" destId="{AD94CC04-1EBF-4DAF-A020-9A67373CFFC0}" srcOrd="3" destOrd="0" presId="urn:microsoft.com/office/officeart/2005/8/layout/process2"/>
    <dgm:cxn modelId="{6130053A-4275-4373-847E-46D432313001}" type="presParOf" srcId="{AD94CC04-1EBF-4DAF-A020-9A67373CFFC0}" destId="{C3115002-28B4-42B2-B59C-1F2FAA1F5075}" srcOrd="0" destOrd="0" presId="urn:microsoft.com/office/officeart/2005/8/layout/process2"/>
    <dgm:cxn modelId="{82379CEA-4ED4-4C96-B2F1-C3D98DC6A129}" type="presParOf" srcId="{F1194D91-6352-4060-8972-B95FB369D3D7}" destId="{093EE2B9-1DC3-4870-8115-EEF02E675647}" srcOrd="4" destOrd="0" presId="urn:microsoft.com/office/officeart/2005/8/layout/process2"/>
    <dgm:cxn modelId="{04EE008C-F551-4BCE-BDDD-23B6E57DC4AB}" type="presParOf" srcId="{F1194D91-6352-4060-8972-B95FB369D3D7}" destId="{41B21D02-D179-46ED-AAD2-ABE5D30AE25A}" srcOrd="5" destOrd="0" presId="urn:microsoft.com/office/officeart/2005/8/layout/process2"/>
    <dgm:cxn modelId="{480CCE74-75E7-4BB0-97BF-3E72B80C0C6D}" type="presParOf" srcId="{41B21D02-D179-46ED-AAD2-ABE5D30AE25A}" destId="{D535F676-45F2-4D28-9B1C-BD90FDDD2A37}" srcOrd="0" destOrd="0" presId="urn:microsoft.com/office/officeart/2005/8/layout/process2"/>
    <dgm:cxn modelId="{B991EC93-499B-4D95-B4D9-5766E0AFF056}" type="presParOf" srcId="{F1194D91-6352-4060-8972-B95FB369D3D7}" destId="{7863BD09-CCE8-4D5F-8CA9-8AF6F77773D1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04F559-2672-457D-BA3B-C08A2AB42FCB}" type="doc">
      <dgm:prSet loTypeId="urn:microsoft.com/office/officeart/2005/8/layout/process2" loCatId="process" qsTypeId="urn:microsoft.com/office/officeart/2005/8/quickstyle/3d8" qsCatId="3D" csTypeId="urn:microsoft.com/office/officeart/2005/8/colors/accent1_2" csCatId="accent1" phldr="1"/>
      <dgm:spPr/>
    </dgm:pt>
    <dgm:pt modelId="{C47F3B17-65BE-4D09-94E6-96F8FD55B750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Assess Scope and Derive Estimates</a:t>
          </a:r>
          <a:endParaRPr lang="en-US" dirty="0"/>
        </a:p>
      </dgm:t>
    </dgm:pt>
    <dgm:pt modelId="{2F662556-D845-48FA-9F8E-FCF06251C018}" type="parTrans" cxnId="{AE9A60A3-786A-4030-BB4B-D42611E82863}">
      <dgm:prSet/>
      <dgm:spPr/>
      <dgm:t>
        <a:bodyPr/>
        <a:lstStyle/>
        <a:p>
          <a:endParaRPr lang="en-US"/>
        </a:p>
      </dgm:t>
    </dgm:pt>
    <dgm:pt modelId="{061FF492-31AF-4B7A-A532-AC97F192DD8D}" type="sibTrans" cxnId="{AE9A60A3-786A-4030-BB4B-D42611E82863}">
      <dgm:prSet/>
      <dgm:spPr/>
      <dgm:t>
        <a:bodyPr/>
        <a:lstStyle/>
        <a:p>
          <a:endParaRPr lang="en-US"/>
        </a:p>
      </dgm:t>
    </dgm:pt>
    <dgm:pt modelId="{082F707D-08A9-46E9-B5A0-0261A918ECD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Review Scope with Client and Internal PTC</a:t>
          </a:r>
          <a:endParaRPr lang="en-US" dirty="0"/>
        </a:p>
      </dgm:t>
    </dgm:pt>
    <dgm:pt modelId="{F1364718-20B2-44F8-ADC0-7496AA030BB8}" type="parTrans" cxnId="{C672C14A-0742-4466-9287-204687E78E98}">
      <dgm:prSet/>
      <dgm:spPr/>
      <dgm:t>
        <a:bodyPr/>
        <a:lstStyle/>
        <a:p>
          <a:endParaRPr lang="en-US"/>
        </a:p>
      </dgm:t>
    </dgm:pt>
    <dgm:pt modelId="{8DF2C527-1109-49BD-9E08-2359223A273B}" type="sibTrans" cxnId="{C672C14A-0742-4466-9287-204687E78E98}">
      <dgm:prSet/>
      <dgm:spPr/>
      <dgm:t>
        <a:bodyPr/>
        <a:lstStyle/>
        <a:p>
          <a:endParaRPr lang="en-US"/>
        </a:p>
      </dgm:t>
    </dgm:pt>
    <dgm:pt modelId="{5228C622-87B8-4C04-8057-5E79EE8634B4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Create SOW Based Upon Scope and Estimates</a:t>
          </a:r>
        </a:p>
      </dgm:t>
    </dgm:pt>
    <dgm:pt modelId="{645D8CCC-D6B2-4078-9D33-14E8D53CE948}" type="parTrans" cxnId="{14AF7319-CF64-4D4D-9475-32B60CAE16A7}">
      <dgm:prSet/>
      <dgm:spPr/>
      <dgm:t>
        <a:bodyPr/>
        <a:lstStyle/>
        <a:p>
          <a:endParaRPr lang="en-US"/>
        </a:p>
      </dgm:t>
    </dgm:pt>
    <dgm:pt modelId="{BC099A2A-E5F1-402A-BE34-FE5588DC0AC1}" type="sibTrans" cxnId="{14AF7319-CF64-4D4D-9475-32B60CAE16A7}">
      <dgm:prSet/>
      <dgm:spPr/>
      <dgm:t>
        <a:bodyPr/>
        <a:lstStyle/>
        <a:p>
          <a:endParaRPr lang="en-US"/>
        </a:p>
      </dgm:t>
    </dgm:pt>
    <dgm:pt modelId="{B569BC02-5EF8-4987-8DC2-55E433BE62D3}">
      <dgm:prSet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Deliver SOW</a:t>
          </a:r>
          <a:endParaRPr lang="en-US" dirty="0"/>
        </a:p>
      </dgm:t>
    </dgm:pt>
    <dgm:pt modelId="{59C215A5-031D-4A06-AB1B-AAE1F4ED313C}" type="parTrans" cxnId="{56CF074C-79DF-46F9-A332-65C440239F3D}">
      <dgm:prSet/>
      <dgm:spPr/>
      <dgm:t>
        <a:bodyPr/>
        <a:lstStyle/>
        <a:p>
          <a:endParaRPr lang="en-US"/>
        </a:p>
      </dgm:t>
    </dgm:pt>
    <dgm:pt modelId="{FE6A7803-C4B8-4BD2-99AB-E1012D921C42}" type="sibTrans" cxnId="{56CF074C-79DF-46F9-A332-65C440239F3D}">
      <dgm:prSet/>
      <dgm:spPr/>
      <dgm:t>
        <a:bodyPr/>
        <a:lstStyle/>
        <a:p>
          <a:endParaRPr lang="en-US"/>
        </a:p>
      </dgm:t>
    </dgm:pt>
    <dgm:pt modelId="{F1194D91-6352-4060-8972-B95FB369D3D7}" type="pres">
      <dgm:prSet presAssocID="{2A04F559-2672-457D-BA3B-C08A2AB42FCB}" presName="linearFlow" presStyleCnt="0">
        <dgm:presLayoutVars>
          <dgm:resizeHandles val="exact"/>
        </dgm:presLayoutVars>
      </dgm:prSet>
      <dgm:spPr/>
    </dgm:pt>
    <dgm:pt modelId="{02076F14-AEBA-46C3-A322-0A15A68F7CC5}" type="pres">
      <dgm:prSet presAssocID="{C47F3B17-65BE-4D09-94E6-96F8FD55B75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1AE20-0CF2-4FD6-A80C-B14D400AB192}" type="pres">
      <dgm:prSet presAssocID="{061FF492-31AF-4B7A-A532-AC97F192DD8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E9B903-A009-40A1-9D75-24C927E0BFC2}" type="pres">
      <dgm:prSet presAssocID="{061FF492-31AF-4B7A-A532-AC97F192DD8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02BB081-1326-4C13-9F4A-21FAECAF96B2}" type="pres">
      <dgm:prSet presAssocID="{082F707D-08A9-46E9-B5A0-0261A918ECD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4CC04-1EBF-4DAF-A020-9A67373CFFC0}" type="pres">
      <dgm:prSet presAssocID="{8DF2C527-1109-49BD-9E08-2359223A273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3115002-28B4-42B2-B59C-1F2FAA1F5075}" type="pres">
      <dgm:prSet presAssocID="{8DF2C527-1109-49BD-9E08-2359223A273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93EE2B9-1DC3-4870-8115-EEF02E675647}" type="pres">
      <dgm:prSet presAssocID="{5228C622-87B8-4C04-8057-5E79EE8634B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21D02-D179-46ED-AAD2-ABE5D30AE25A}" type="pres">
      <dgm:prSet presAssocID="{BC099A2A-E5F1-402A-BE34-FE5588DC0AC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535F676-45F2-4D28-9B1C-BD90FDDD2A37}" type="pres">
      <dgm:prSet presAssocID="{BC099A2A-E5F1-402A-BE34-FE5588DC0AC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863BD09-CCE8-4D5F-8CA9-8AF6F77773D1}" type="pres">
      <dgm:prSet presAssocID="{B569BC02-5EF8-4987-8DC2-55E433BE62D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6FB793-7EBC-4932-9FF2-A65D4F69976D}" type="presOf" srcId="{8DF2C527-1109-49BD-9E08-2359223A273B}" destId="{AD94CC04-1EBF-4DAF-A020-9A67373CFFC0}" srcOrd="0" destOrd="0" presId="urn:microsoft.com/office/officeart/2005/8/layout/process2"/>
    <dgm:cxn modelId="{5D4B0D05-AB8D-4E72-9BDE-845AB86C14B4}" type="presOf" srcId="{BC099A2A-E5F1-402A-BE34-FE5588DC0AC1}" destId="{D535F676-45F2-4D28-9B1C-BD90FDDD2A37}" srcOrd="1" destOrd="0" presId="urn:microsoft.com/office/officeart/2005/8/layout/process2"/>
    <dgm:cxn modelId="{AE9A60A3-786A-4030-BB4B-D42611E82863}" srcId="{2A04F559-2672-457D-BA3B-C08A2AB42FCB}" destId="{C47F3B17-65BE-4D09-94E6-96F8FD55B750}" srcOrd="0" destOrd="0" parTransId="{2F662556-D845-48FA-9F8E-FCF06251C018}" sibTransId="{061FF492-31AF-4B7A-A532-AC97F192DD8D}"/>
    <dgm:cxn modelId="{94469BF0-9420-4DDF-89B2-26D7D5329E61}" type="presOf" srcId="{8DF2C527-1109-49BD-9E08-2359223A273B}" destId="{C3115002-28B4-42B2-B59C-1F2FAA1F5075}" srcOrd="1" destOrd="0" presId="urn:microsoft.com/office/officeart/2005/8/layout/process2"/>
    <dgm:cxn modelId="{C672C14A-0742-4466-9287-204687E78E98}" srcId="{2A04F559-2672-457D-BA3B-C08A2AB42FCB}" destId="{082F707D-08A9-46E9-B5A0-0261A918ECD8}" srcOrd="1" destOrd="0" parTransId="{F1364718-20B2-44F8-ADC0-7496AA030BB8}" sibTransId="{8DF2C527-1109-49BD-9E08-2359223A273B}"/>
    <dgm:cxn modelId="{5C0B78B6-4F48-4263-A58B-1C133D9C5657}" type="presOf" srcId="{B569BC02-5EF8-4987-8DC2-55E433BE62D3}" destId="{7863BD09-CCE8-4D5F-8CA9-8AF6F77773D1}" srcOrd="0" destOrd="0" presId="urn:microsoft.com/office/officeart/2005/8/layout/process2"/>
    <dgm:cxn modelId="{18D1E4E2-9DC0-4BAB-9315-A1153051C9C6}" type="presOf" srcId="{061FF492-31AF-4B7A-A532-AC97F192DD8D}" destId="{ABE9B903-A009-40A1-9D75-24C927E0BFC2}" srcOrd="1" destOrd="0" presId="urn:microsoft.com/office/officeart/2005/8/layout/process2"/>
    <dgm:cxn modelId="{89CBF572-199B-4528-AB90-2AF1A6D1EBCB}" type="presOf" srcId="{5228C622-87B8-4C04-8057-5E79EE8634B4}" destId="{093EE2B9-1DC3-4870-8115-EEF02E675647}" srcOrd="0" destOrd="0" presId="urn:microsoft.com/office/officeart/2005/8/layout/process2"/>
    <dgm:cxn modelId="{9F6966B5-AE36-4560-BCEA-BDF4CD95FB79}" type="presOf" srcId="{061FF492-31AF-4B7A-A532-AC97F192DD8D}" destId="{9711AE20-0CF2-4FD6-A80C-B14D400AB192}" srcOrd="0" destOrd="0" presId="urn:microsoft.com/office/officeart/2005/8/layout/process2"/>
    <dgm:cxn modelId="{AE62AF02-ECEE-4D1E-A575-6F5D761A8D01}" type="presOf" srcId="{C47F3B17-65BE-4D09-94E6-96F8FD55B750}" destId="{02076F14-AEBA-46C3-A322-0A15A68F7CC5}" srcOrd="0" destOrd="0" presId="urn:microsoft.com/office/officeart/2005/8/layout/process2"/>
    <dgm:cxn modelId="{AAE0F4FA-89AC-4F07-948D-83FCBD27BF16}" type="presOf" srcId="{2A04F559-2672-457D-BA3B-C08A2AB42FCB}" destId="{F1194D91-6352-4060-8972-B95FB369D3D7}" srcOrd="0" destOrd="0" presId="urn:microsoft.com/office/officeart/2005/8/layout/process2"/>
    <dgm:cxn modelId="{56CF074C-79DF-46F9-A332-65C440239F3D}" srcId="{2A04F559-2672-457D-BA3B-C08A2AB42FCB}" destId="{B569BC02-5EF8-4987-8DC2-55E433BE62D3}" srcOrd="3" destOrd="0" parTransId="{59C215A5-031D-4A06-AB1B-AAE1F4ED313C}" sibTransId="{FE6A7803-C4B8-4BD2-99AB-E1012D921C42}"/>
    <dgm:cxn modelId="{14AF7319-CF64-4D4D-9475-32B60CAE16A7}" srcId="{2A04F559-2672-457D-BA3B-C08A2AB42FCB}" destId="{5228C622-87B8-4C04-8057-5E79EE8634B4}" srcOrd="2" destOrd="0" parTransId="{645D8CCC-D6B2-4078-9D33-14E8D53CE948}" sibTransId="{BC099A2A-E5F1-402A-BE34-FE5588DC0AC1}"/>
    <dgm:cxn modelId="{7B4C414D-5847-435A-8346-A217E54C1A2B}" type="presOf" srcId="{082F707D-08A9-46E9-B5A0-0261A918ECD8}" destId="{502BB081-1326-4C13-9F4A-21FAECAF96B2}" srcOrd="0" destOrd="0" presId="urn:microsoft.com/office/officeart/2005/8/layout/process2"/>
    <dgm:cxn modelId="{8509E6F0-3737-469B-8D9B-17D37B62D57C}" type="presOf" srcId="{BC099A2A-E5F1-402A-BE34-FE5588DC0AC1}" destId="{41B21D02-D179-46ED-AAD2-ABE5D30AE25A}" srcOrd="0" destOrd="0" presId="urn:microsoft.com/office/officeart/2005/8/layout/process2"/>
    <dgm:cxn modelId="{B8FEAB48-341B-4ECC-A2AE-44C738699A79}" type="presParOf" srcId="{F1194D91-6352-4060-8972-B95FB369D3D7}" destId="{02076F14-AEBA-46C3-A322-0A15A68F7CC5}" srcOrd="0" destOrd="0" presId="urn:microsoft.com/office/officeart/2005/8/layout/process2"/>
    <dgm:cxn modelId="{8BCAB342-A9D4-40EC-A9D2-1A1988CDF83E}" type="presParOf" srcId="{F1194D91-6352-4060-8972-B95FB369D3D7}" destId="{9711AE20-0CF2-4FD6-A80C-B14D400AB192}" srcOrd="1" destOrd="0" presId="urn:microsoft.com/office/officeart/2005/8/layout/process2"/>
    <dgm:cxn modelId="{60CED296-488F-4541-A054-33DCD1259D17}" type="presParOf" srcId="{9711AE20-0CF2-4FD6-A80C-B14D400AB192}" destId="{ABE9B903-A009-40A1-9D75-24C927E0BFC2}" srcOrd="0" destOrd="0" presId="urn:microsoft.com/office/officeart/2005/8/layout/process2"/>
    <dgm:cxn modelId="{7869D239-E4C7-4201-B5D3-709E30F89298}" type="presParOf" srcId="{F1194D91-6352-4060-8972-B95FB369D3D7}" destId="{502BB081-1326-4C13-9F4A-21FAECAF96B2}" srcOrd="2" destOrd="0" presId="urn:microsoft.com/office/officeart/2005/8/layout/process2"/>
    <dgm:cxn modelId="{8E581222-A77D-4C55-9057-4698FD1FA75A}" type="presParOf" srcId="{F1194D91-6352-4060-8972-B95FB369D3D7}" destId="{AD94CC04-1EBF-4DAF-A020-9A67373CFFC0}" srcOrd="3" destOrd="0" presId="urn:microsoft.com/office/officeart/2005/8/layout/process2"/>
    <dgm:cxn modelId="{6B89BEF0-6FA1-481C-8364-57142BB29745}" type="presParOf" srcId="{AD94CC04-1EBF-4DAF-A020-9A67373CFFC0}" destId="{C3115002-28B4-42B2-B59C-1F2FAA1F5075}" srcOrd="0" destOrd="0" presId="urn:microsoft.com/office/officeart/2005/8/layout/process2"/>
    <dgm:cxn modelId="{37FB2194-D1D6-4658-B198-CD3A42A9EBF5}" type="presParOf" srcId="{F1194D91-6352-4060-8972-B95FB369D3D7}" destId="{093EE2B9-1DC3-4870-8115-EEF02E675647}" srcOrd="4" destOrd="0" presId="urn:microsoft.com/office/officeart/2005/8/layout/process2"/>
    <dgm:cxn modelId="{FE41663D-2549-42BF-94C5-BAB35FCCE57A}" type="presParOf" srcId="{F1194D91-6352-4060-8972-B95FB369D3D7}" destId="{41B21D02-D179-46ED-AAD2-ABE5D30AE25A}" srcOrd="5" destOrd="0" presId="urn:microsoft.com/office/officeart/2005/8/layout/process2"/>
    <dgm:cxn modelId="{090F12A6-7211-487A-A76F-66B80C3E8CE0}" type="presParOf" srcId="{41B21D02-D179-46ED-AAD2-ABE5D30AE25A}" destId="{D535F676-45F2-4D28-9B1C-BD90FDDD2A37}" srcOrd="0" destOrd="0" presId="urn:microsoft.com/office/officeart/2005/8/layout/process2"/>
    <dgm:cxn modelId="{C83C8E89-9A8A-43F3-9F9A-D5EF975D63C1}" type="presParOf" srcId="{F1194D91-6352-4060-8972-B95FB369D3D7}" destId="{7863BD09-CCE8-4D5F-8CA9-8AF6F77773D1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04F559-2672-457D-BA3B-C08A2AB42FCB}" type="doc">
      <dgm:prSet loTypeId="urn:microsoft.com/office/officeart/2005/8/layout/process2" loCatId="process" qsTypeId="urn:microsoft.com/office/officeart/2005/8/quickstyle/3d8" qsCatId="3D" csTypeId="urn:microsoft.com/office/officeart/2005/8/colors/accent1_2" csCatId="accent1" phldr="1"/>
      <dgm:spPr/>
    </dgm:pt>
    <dgm:pt modelId="{C47F3B17-65BE-4D09-94E6-96F8FD55B750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Assess Scope and Derive Estimates</a:t>
          </a:r>
          <a:endParaRPr lang="en-US" dirty="0"/>
        </a:p>
      </dgm:t>
    </dgm:pt>
    <dgm:pt modelId="{2F662556-D845-48FA-9F8E-FCF06251C018}" type="parTrans" cxnId="{AE9A60A3-786A-4030-BB4B-D42611E82863}">
      <dgm:prSet/>
      <dgm:spPr/>
      <dgm:t>
        <a:bodyPr/>
        <a:lstStyle/>
        <a:p>
          <a:endParaRPr lang="en-US"/>
        </a:p>
      </dgm:t>
    </dgm:pt>
    <dgm:pt modelId="{061FF492-31AF-4B7A-A532-AC97F192DD8D}" type="sibTrans" cxnId="{AE9A60A3-786A-4030-BB4B-D42611E82863}">
      <dgm:prSet/>
      <dgm:spPr/>
      <dgm:t>
        <a:bodyPr/>
        <a:lstStyle/>
        <a:p>
          <a:endParaRPr lang="en-US"/>
        </a:p>
      </dgm:t>
    </dgm:pt>
    <dgm:pt modelId="{082F707D-08A9-46E9-B5A0-0261A918ECD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Review Scope with Client and Internal PTC</a:t>
          </a:r>
          <a:endParaRPr lang="en-US" dirty="0"/>
        </a:p>
      </dgm:t>
    </dgm:pt>
    <dgm:pt modelId="{F1364718-20B2-44F8-ADC0-7496AA030BB8}" type="parTrans" cxnId="{C672C14A-0742-4466-9287-204687E78E98}">
      <dgm:prSet/>
      <dgm:spPr/>
      <dgm:t>
        <a:bodyPr/>
        <a:lstStyle/>
        <a:p>
          <a:endParaRPr lang="en-US"/>
        </a:p>
      </dgm:t>
    </dgm:pt>
    <dgm:pt modelId="{8DF2C527-1109-49BD-9E08-2359223A273B}" type="sibTrans" cxnId="{C672C14A-0742-4466-9287-204687E78E98}">
      <dgm:prSet/>
      <dgm:spPr/>
      <dgm:t>
        <a:bodyPr/>
        <a:lstStyle/>
        <a:p>
          <a:endParaRPr lang="en-US"/>
        </a:p>
      </dgm:t>
    </dgm:pt>
    <dgm:pt modelId="{5228C622-87B8-4C04-8057-5E79EE8634B4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Create SOW Based Upon Scope and Estimates</a:t>
          </a:r>
        </a:p>
      </dgm:t>
    </dgm:pt>
    <dgm:pt modelId="{645D8CCC-D6B2-4078-9D33-14E8D53CE948}" type="parTrans" cxnId="{14AF7319-CF64-4D4D-9475-32B60CAE16A7}">
      <dgm:prSet/>
      <dgm:spPr/>
      <dgm:t>
        <a:bodyPr/>
        <a:lstStyle/>
        <a:p>
          <a:endParaRPr lang="en-US"/>
        </a:p>
      </dgm:t>
    </dgm:pt>
    <dgm:pt modelId="{BC099A2A-E5F1-402A-BE34-FE5588DC0AC1}" type="sibTrans" cxnId="{14AF7319-CF64-4D4D-9475-32B60CAE16A7}">
      <dgm:prSet/>
      <dgm:spPr/>
      <dgm:t>
        <a:bodyPr/>
        <a:lstStyle/>
        <a:p>
          <a:endParaRPr lang="en-US"/>
        </a:p>
      </dgm:t>
    </dgm:pt>
    <dgm:pt modelId="{B569BC02-5EF8-4987-8DC2-55E433BE62D3}">
      <dgm:prSet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Deliver SOW</a:t>
          </a:r>
          <a:endParaRPr lang="en-US" dirty="0"/>
        </a:p>
      </dgm:t>
    </dgm:pt>
    <dgm:pt modelId="{59C215A5-031D-4A06-AB1B-AAE1F4ED313C}" type="parTrans" cxnId="{56CF074C-79DF-46F9-A332-65C440239F3D}">
      <dgm:prSet/>
      <dgm:spPr/>
      <dgm:t>
        <a:bodyPr/>
        <a:lstStyle/>
        <a:p>
          <a:endParaRPr lang="en-US"/>
        </a:p>
      </dgm:t>
    </dgm:pt>
    <dgm:pt modelId="{FE6A7803-C4B8-4BD2-99AB-E1012D921C42}" type="sibTrans" cxnId="{56CF074C-79DF-46F9-A332-65C440239F3D}">
      <dgm:prSet/>
      <dgm:spPr/>
      <dgm:t>
        <a:bodyPr/>
        <a:lstStyle/>
        <a:p>
          <a:endParaRPr lang="en-US"/>
        </a:p>
      </dgm:t>
    </dgm:pt>
    <dgm:pt modelId="{F1194D91-6352-4060-8972-B95FB369D3D7}" type="pres">
      <dgm:prSet presAssocID="{2A04F559-2672-457D-BA3B-C08A2AB42FCB}" presName="linearFlow" presStyleCnt="0">
        <dgm:presLayoutVars>
          <dgm:resizeHandles val="exact"/>
        </dgm:presLayoutVars>
      </dgm:prSet>
      <dgm:spPr/>
    </dgm:pt>
    <dgm:pt modelId="{02076F14-AEBA-46C3-A322-0A15A68F7CC5}" type="pres">
      <dgm:prSet presAssocID="{C47F3B17-65BE-4D09-94E6-96F8FD55B75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1AE20-0CF2-4FD6-A80C-B14D400AB192}" type="pres">
      <dgm:prSet presAssocID="{061FF492-31AF-4B7A-A532-AC97F192DD8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E9B903-A009-40A1-9D75-24C927E0BFC2}" type="pres">
      <dgm:prSet presAssocID="{061FF492-31AF-4B7A-A532-AC97F192DD8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02BB081-1326-4C13-9F4A-21FAECAF96B2}" type="pres">
      <dgm:prSet presAssocID="{082F707D-08A9-46E9-B5A0-0261A918ECD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4CC04-1EBF-4DAF-A020-9A67373CFFC0}" type="pres">
      <dgm:prSet presAssocID="{8DF2C527-1109-49BD-9E08-2359223A273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3115002-28B4-42B2-B59C-1F2FAA1F5075}" type="pres">
      <dgm:prSet presAssocID="{8DF2C527-1109-49BD-9E08-2359223A273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93EE2B9-1DC3-4870-8115-EEF02E675647}" type="pres">
      <dgm:prSet presAssocID="{5228C622-87B8-4C04-8057-5E79EE8634B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21D02-D179-46ED-AAD2-ABE5D30AE25A}" type="pres">
      <dgm:prSet presAssocID="{BC099A2A-E5F1-402A-BE34-FE5588DC0AC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535F676-45F2-4D28-9B1C-BD90FDDD2A37}" type="pres">
      <dgm:prSet presAssocID="{BC099A2A-E5F1-402A-BE34-FE5588DC0AC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863BD09-CCE8-4D5F-8CA9-8AF6F77773D1}" type="pres">
      <dgm:prSet presAssocID="{B569BC02-5EF8-4987-8DC2-55E433BE62D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594CEE-EB05-447A-BD3B-CD64375602F9}" type="presOf" srcId="{BC099A2A-E5F1-402A-BE34-FE5588DC0AC1}" destId="{41B21D02-D179-46ED-AAD2-ABE5D30AE25A}" srcOrd="0" destOrd="0" presId="urn:microsoft.com/office/officeart/2005/8/layout/process2"/>
    <dgm:cxn modelId="{ADCD3FA1-9B66-429A-B7FF-CC421BD366E5}" type="presOf" srcId="{8DF2C527-1109-49BD-9E08-2359223A273B}" destId="{C3115002-28B4-42B2-B59C-1F2FAA1F5075}" srcOrd="1" destOrd="0" presId="urn:microsoft.com/office/officeart/2005/8/layout/process2"/>
    <dgm:cxn modelId="{95A2E77C-86CD-4017-ACB6-2F107192DD2A}" type="presOf" srcId="{061FF492-31AF-4B7A-A532-AC97F192DD8D}" destId="{ABE9B903-A009-40A1-9D75-24C927E0BFC2}" srcOrd="1" destOrd="0" presId="urn:microsoft.com/office/officeart/2005/8/layout/process2"/>
    <dgm:cxn modelId="{44EDFF5B-959F-421C-9146-D4BD4420FC42}" type="presOf" srcId="{082F707D-08A9-46E9-B5A0-0261A918ECD8}" destId="{502BB081-1326-4C13-9F4A-21FAECAF96B2}" srcOrd="0" destOrd="0" presId="urn:microsoft.com/office/officeart/2005/8/layout/process2"/>
    <dgm:cxn modelId="{14AF7319-CF64-4D4D-9475-32B60CAE16A7}" srcId="{2A04F559-2672-457D-BA3B-C08A2AB42FCB}" destId="{5228C622-87B8-4C04-8057-5E79EE8634B4}" srcOrd="2" destOrd="0" parTransId="{645D8CCC-D6B2-4078-9D33-14E8D53CE948}" sibTransId="{BC099A2A-E5F1-402A-BE34-FE5588DC0AC1}"/>
    <dgm:cxn modelId="{AB1C266D-D7F8-454C-81F1-FF454945842E}" type="presOf" srcId="{C47F3B17-65BE-4D09-94E6-96F8FD55B750}" destId="{02076F14-AEBA-46C3-A322-0A15A68F7CC5}" srcOrd="0" destOrd="0" presId="urn:microsoft.com/office/officeart/2005/8/layout/process2"/>
    <dgm:cxn modelId="{C672C14A-0742-4466-9287-204687E78E98}" srcId="{2A04F559-2672-457D-BA3B-C08A2AB42FCB}" destId="{082F707D-08A9-46E9-B5A0-0261A918ECD8}" srcOrd="1" destOrd="0" parTransId="{F1364718-20B2-44F8-ADC0-7496AA030BB8}" sibTransId="{8DF2C527-1109-49BD-9E08-2359223A273B}"/>
    <dgm:cxn modelId="{30E7AC98-4DF3-4400-B635-5389ABE55631}" type="presOf" srcId="{BC099A2A-E5F1-402A-BE34-FE5588DC0AC1}" destId="{D535F676-45F2-4D28-9B1C-BD90FDDD2A37}" srcOrd="1" destOrd="0" presId="urn:microsoft.com/office/officeart/2005/8/layout/process2"/>
    <dgm:cxn modelId="{4566083B-3376-4B50-BD88-13B8CFC20D61}" type="presOf" srcId="{2A04F559-2672-457D-BA3B-C08A2AB42FCB}" destId="{F1194D91-6352-4060-8972-B95FB369D3D7}" srcOrd="0" destOrd="0" presId="urn:microsoft.com/office/officeart/2005/8/layout/process2"/>
    <dgm:cxn modelId="{6A2FD219-98F7-4A87-A3A5-820660C3C7A2}" type="presOf" srcId="{B569BC02-5EF8-4987-8DC2-55E433BE62D3}" destId="{7863BD09-CCE8-4D5F-8CA9-8AF6F77773D1}" srcOrd="0" destOrd="0" presId="urn:microsoft.com/office/officeart/2005/8/layout/process2"/>
    <dgm:cxn modelId="{56CF074C-79DF-46F9-A332-65C440239F3D}" srcId="{2A04F559-2672-457D-BA3B-C08A2AB42FCB}" destId="{B569BC02-5EF8-4987-8DC2-55E433BE62D3}" srcOrd="3" destOrd="0" parTransId="{59C215A5-031D-4A06-AB1B-AAE1F4ED313C}" sibTransId="{FE6A7803-C4B8-4BD2-99AB-E1012D921C42}"/>
    <dgm:cxn modelId="{3214C052-AD83-48FD-8643-918F37ECB89F}" type="presOf" srcId="{061FF492-31AF-4B7A-A532-AC97F192DD8D}" destId="{9711AE20-0CF2-4FD6-A80C-B14D400AB192}" srcOrd="0" destOrd="0" presId="urn:microsoft.com/office/officeart/2005/8/layout/process2"/>
    <dgm:cxn modelId="{AE9A60A3-786A-4030-BB4B-D42611E82863}" srcId="{2A04F559-2672-457D-BA3B-C08A2AB42FCB}" destId="{C47F3B17-65BE-4D09-94E6-96F8FD55B750}" srcOrd="0" destOrd="0" parTransId="{2F662556-D845-48FA-9F8E-FCF06251C018}" sibTransId="{061FF492-31AF-4B7A-A532-AC97F192DD8D}"/>
    <dgm:cxn modelId="{11C81D31-D38A-433D-A520-0215CB68F222}" type="presOf" srcId="{5228C622-87B8-4C04-8057-5E79EE8634B4}" destId="{093EE2B9-1DC3-4870-8115-EEF02E675647}" srcOrd="0" destOrd="0" presId="urn:microsoft.com/office/officeart/2005/8/layout/process2"/>
    <dgm:cxn modelId="{45E36DC0-3AD6-4BCE-9E0F-B7C27FCAF262}" type="presOf" srcId="{8DF2C527-1109-49BD-9E08-2359223A273B}" destId="{AD94CC04-1EBF-4DAF-A020-9A67373CFFC0}" srcOrd="0" destOrd="0" presId="urn:microsoft.com/office/officeart/2005/8/layout/process2"/>
    <dgm:cxn modelId="{C40E4FEB-B6EF-4A81-956F-D9E56E693A43}" type="presParOf" srcId="{F1194D91-6352-4060-8972-B95FB369D3D7}" destId="{02076F14-AEBA-46C3-A322-0A15A68F7CC5}" srcOrd="0" destOrd="0" presId="urn:microsoft.com/office/officeart/2005/8/layout/process2"/>
    <dgm:cxn modelId="{A02274D5-E453-4539-9D95-1D0AEAA33FB8}" type="presParOf" srcId="{F1194D91-6352-4060-8972-B95FB369D3D7}" destId="{9711AE20-0CF2-4FD6-A80C-B14D400AB192}" srcOrd="1" destOrd="0" presId="urn:microsoft.com/office/officeart/2005/8/layout/process2"/>
    <dgm:cxn modelId="{B0ADFE62-01FF-4122-9079-22D6A132947B}" type="presParOf" srcId="{9711AE20-0CF2-4FD6-A80C-B14D400AB192}" destId="{ABE9B903-A009-40A1-9D75-24C927E0BFC2}" srcOrd="0" destOrd="0" presId="urn:microsoft.com/office/officeart/2005/8/layout/process2"/>
    <dgm:cxn modelId="{CAD2B9CB-D3A2-4AC3-8BDF-792EE18CD560}" type="presParOf" srcId="{F1194D91-6352-4060-8972-B95FB369D3D7}" destId="{502BB081-1326-4C13-9F4A-21FAECAF96B2}" srcOrd="2" destOrd="0" presId="urn:microsoft.com/office/officeart/2005/8/layout/process2"/>
    <dgm:cxn modelId="{8E35DE53-E85B-42B9-9087-AE9D251750B2}" type="presParOf" srcId="{F1194D91-6352-4060-8972-B95FB369D3D7}" destId="{AD94CC04-1EBF-4DAF-A020-9A67373CFFC0}" srcOrd="3" destOrd="0" presId="urn:microsoft.com/office/officeart/2005/8/layout/process2"/>
    <dgm:cxn modelId="{7CD2901F-A668-42D3-AABE-87F2BE915470}" type="presParOf" srcId="{AD94CC04-1EBF-4DAF-A020-9A67373CFFC0}" destId="{C3115002-28B4-42B2-B59C-1F2FAA1F5075}" srcOrd="0" destOrd="0" presId="urn:microsoft.com/office/officeart/2005/8/layout/process2"/>
    <dgm:cxn modelId="{FB3C3B64-5861-44E4-9FB2-6BCA0700FBDB}" type="presParOf" srcId="{F1194D91-6352-4060-8972-B95FB369D3D7}" destId="{093EE2B9-1DC3-4870-8115-EEF02E675647}" srcOrd="4" destOrd="0" presId="urn:microsoft.com/office/officeart/2005/8/layout/process2"/>
    <dgm:cxn modelId="{92F87941-BA21-44FD-AF09-D81F554FBC96}" type="presParOf" srcId="{F1194D91-6352-4060-8972-B95FB369D3D7}" destId="{41B21D02-D179-46ED-AAD2-ABE5D30AE25A}" srcOrd="5" destOrd="0" presId="urn:microsoft.com/office/officeart/2005/8/layout/process2"/>
    <dgm:cxn modelId="{692D0EB9-0A74-420D-8E69-C42C37ECD74E}" type="presParOf" srcId="{41B21D02-D179-46ED-AAD2-ABE5D30AE25A}" destId="{D535F676-45F2-4D28-9B1C-BD90FDDD2A37}" srcOrd="0" destOrd="0" presId="urn:microsoft.com/office/officeart/2005/8/layout/process2"/>
    <dgm:cxn modelId="{D4D99B7A-C93B-4E40-9C43-179B9921D034}" type="presParOf" srcId="{F1194D91-6352-4060-8972-B95FB369D3D7}" destId="{7863BD09-CCE8-4D5F-8CA9-8AF6F77773D1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04F559-2672-457D-BA3B-C08A2AB42FCB}" type="doc">
      <dgm:prSet loTypeId="urn:microsoft.com/office/officeart/2005/8/layout/process2" loCatId="process" qsTypeId="urn:microsoft.com/office/officeart/2005/8/quickstyle/3d8" qsCatId="3D" csTypeId="urn:microsoft.com/office/officeart/2005/8/colors/accent1_2" csCatId="accent1" phldr="1"/>
      <dgm:spPr/>
    </dgm:pt>
    <dgm:pt modelId="{C47F3B17-65BE-4D09-94E6-96F8FD55B750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Assess Scope and Derive Estimates</a:t>
          </a:r>
          <a:endParaRPr lang="en-US" dirty="0"/>
        </a:p>
      </dgm:t>
    </dgm:pt>
    <dgm:pt modelId="{2F662556-D845-48FA-9F8E-FCF06251C018}" type="parTrans" cxnId="{AE9A60A3-786A-4030-BB4B-D42611E82863}">
      <dgm:prSet/>
      <dgm:spPr/>
      <dgm:t>
        <a:bodyPr/>
        <a:lstStyle/>
        <a:p>
          <a:endParaRPr lang="en-US"/>
        </a:p>
      </dgm:t>
    </dgm:pt>
    <dgm:pt modelId="{061FF492-31AF-4B7A-A532-AC97F192DD8D}" type="sibTrans" cxnId="{AE9A60A3-786A-4030-BB4B-D42611E82863}">
      <dgm:prSet/>
      <dgm:spPr/>
      <dgm:t>
        <a:bodyPr/>
        <a:lstStyle/>
        <a:p>
          <a:endParaRPr lang="en-US"/>
        </a:p>
      </dgm:t>
    </dgm:pt>
    <dgm:pt modelId="{082F707D-08A9-46E9-B5A0-0261A918ECD8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Review Scope with Client and Internal PTC</a:t>
          </a:r>
          <a:endParaRPr lang="en-US" dirty="0"/>
        </a:p>
      </dgm:t>
    </dgm:pt>
    <dgm:pt modelId="{F1364718-20B2-44F8-ADC0-7496AA030BB8}" type="parTrans" cxnId="{C672C14A-0742-4466-9287-204687E78E98}">
      <dgm:prSet/>
      <dgm:spPr/>
      <dgm:t>
        <a:bodyPr/>
        <a:lstStyle/>
        <a:p>
          <a:endParaRPr lang="en-US"/>
        </a:p>
      </dgm:t>
    </dgm:pt>
    <dgm:pt modelId="{8DF2C527-1109-49BD-9E08-2359223A273B}" type="sibTrans" cxnId="{C672C14A-0742-4466-9287-204687E78E98}">
      <dgm:prSet/>
      <dgm:spPr/>
      <dgm:t>
        <a:bodyPr/>
        <a:lstStyle/>
        <a:p>
          <a:endParaRPr lang="en-US"/>
        </a:p>
      </dgm:t>
    </dgm:pt>
    <dgm:pt modelId="{5228C622-87B8-4C04-8057-5E79EE8634B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Create SOW Based Upon Scope and Estimates</a:t>
          </a:r>
        </a:p>
      </dgm:t>
    </dgm:pt>
    <dgm:pt modelId="{645D8CCC-D6B2-4078-9D33-14E8D53CE948}" type="parTrans" cxnId="{14AF7319-CF64-4D4D-9475-32B60CAE16A7}">
      <dgm:prSet/>
      <dgm:spPr/>
      <dgm:t>
        <a:bodyPr/>
        <a:lstStyle/>
        <a:p>
          <a:endParaRPr lang="en-US"/>
        </a:p>
      </dgm:t>
    </dgm:pt>
    <dgm:pt modelId="{BC099A2A-E5F1-402A-BE34-FE5588DC0AC1}" type="sibTrans" cxnId="{14AF7319-CF64-4D4D-9475-32B60CAE16A7}">
      <dgm:prSet/>
      <dgm:spPr/>
      <dgm:t>
        <a:bodyPr/>
        <a:lstStyle/>
        <a:p>
          <a:endParaRPr lang="en-US"/>
        </a:p>
      </dgm:t>
    </dgm:pt>
    <dgm:pt modelId="{B569BC02-5EF8-4987-8DC2-55E433BE62D3}">
      <dgm:prSet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Deliver SOW</a:t>
          </a:r>
          <a:endParaRPr lang="en-US" dirty="0"/>
        </a:p>
      </dgm:t>
    </dgm:pt>
    <dgm:pt modelId="{59C215A5-031D-4A06-AB1B-AAE1F4ED313C}" type="parTrans" cxnId="{56CF074C-79DF-46F9-A332-65C440239F3D}">
      <dgm:prSet/>
      <dgm:spPr/>
      <dgm:t>
        <a:bodyPr/>
        <a:lstStyle/>
        <a:p>
          <a:endParaRPr lang="en-US"/>
        </a:p>
      </dgm:t>
    </dgm:pt>
    <dgm:pt modelId="{FE6A7803-C4B8-4BD2-99AB-E1012D921C42}" type="sibTrans" cxnId="{56CF074C-79DF-46F9-A332-65C440239F3D}">
      <dgm:prSet/>
      <dgm:spPr/>
      <dgm:t>
        <a:bodyPr/>
        <a:lstStyle/>
        <a:p>
          <a:endParaRPr lang="en-US"/>
        </a:p>
      </dgm:t>
    </dgm:pt>
    <dgm:pt modelId="{F1194D91-6352-4060-8972-B95FB369D3D7}" type="pres">
      <dgm:prSet presAssocID="{2A04F559-2672-457D-BA3B-C08A2AB42FCB}" presName="linearFlow" presStyleCnt="0">
        <dgm:presLayoutVars>
          <dgm:resizeHandles val="exact"/>
        </dgm:presLayoutVars>
      </dgm:prSet>
      <dgm:spPr/>
    </dgm:pt>
    <dgm:pt modelId="{02076F14-AEBA-46C3-A322-0A15A68F7CC5}" type="pres">
      <dgm:prSet presAssocID="{C47F3B17-65BE-4D09-94E6-96F8FD55B75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1AE20-0CF2-4FD6-A80C-B14D400AB192}" type="pres">
      <dgm:prSet presAssocID="{061FF492-31AF-4B7A-A532-AC97F192DD8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E9B903-A009-40A1-9D75-24C927E0BFC2}" type="pres">
      <dgm:prSet presAssocID="{061FF492-31AF-4B7A-A532-AC97F192DD8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02BB081-1326-4C13-9F4A-21FAECAF96B2}" type="pres">
      <dgm:prSet presAssocID="{082F707D-08A9-46E9-B5A0-0261A918ECD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4CC04-1EBF-4DAF-A020-9A67373CFFC0}" type="pres">
      <dgm:prSet presAssocID="{8DF2C527-1109-49BD-9E08-2359223A273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3115002-28B4-42B2-B59C-1F2FAA1F5075}" type="pres">
      <dgm:prSet presAssocID="{8DF2C527-1109-49BD-9E08-2359223A273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93EE2B9-1DC3-4870-8115-EEF02E675647}" type="pres">
      <dgm:prSet presAssocID="{5228C622-87B8-4C04-8057-5E79EE8634B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21D02-D179-46ED-AAD2-ABE5D30AE25A}" type="pres">
      <dgm:prSet presAssocID="{BC099A2A-E5F1-402A-BE34-FE5588DC0AC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535F676-45F2-4D28-9B1C-BD90FDDD2A37}" type="pres">
      <dgm:prSet presAssocID="{BC099A2A-E5F1-402A-BE34-FE5588DC0AC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863BD09-CCE8-4D5F-8CA9-8AF6F77773D1}" type="pres">
      <dgm:prSet presAssocID="{B569BC02-5EF8-4987-8DC2-55E433BE62D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1348FB-7377-43A7-8BA7-3BB37B3704CA}" type="presOf" srcId="{BC099A2A-E5F1-402A-BE34-FE5588DC0AC1}" destId="{D535F676-45F2-4D28-9B1C-BD90FDDD2A37}" srcOrd="1" destOrd="0" presId="urn:microsoft.com/office/officeart/2005/8/layout/process2"/>
    <dgm:cxn modelId="{380B077C-5C9D-43FE-853C-E925E847432D}" type="presOf" srcId="{082F707D-08A9-46E9-B5A0-0261A918ECD8}" destId="{502BB081-1326-4C13-9F4A-21FAECAF96B2}" srcOrd="0" destOrd="0" presId="urn:microsoft.com/office/officeart/2005/8/layout/process2"/>
    <dgm:cxn modelId="{923ED61A-1E3C-48E8-9A19-FB5B385DC9BE}" type="presOf" srcId="{061FF492-31AF-4B7A-A532-AC97F192DD8D}" destId="{9711AE20-0CF2-4FD6-A80C-B14D400AB192}" srcOrd="0" destOrd="0" presId="urn:microsoft.com/office/officeart/2005/8/layout/process2"/>
    <dgm:cxn modelId="{AE9A60A3-786A-4030-BB4B-D42611E82863}" srcId="{2A04F559-2672-457D-BA3B-C08A2AB42FCB}" destId="{C47F3B17-65BE-4D09-94E6-96F8FD55B750}" srcOrd="0" destOrd="0" parTransId="{2F662556-D845-48FA-9F8E-FCF06251C018}" sibTransId="{061FF492-31AF-4B7A-A532-AC97F192DD8D}"/>
    <dgm:cxn modelId="{952935D0-D1BE-4055-83FE-79C0B8328699}" type="presOf" srcId="{061FF492-31AF-4B7A-A532-AC97F192DD8D}" destId="{ABE9B903-A009-40A1-9D75-24C927E0BFC2}" srcOrd="1" destOrd="0" presId="urn:microsoft.com/office/officeart/2005/8/layout/process2"/>
    <dgm:cxn modelId="{C672C14A-0742-4466-9287-204687E78E98}" srcId="{2A04F559-2672-457D-BA3B-C08A2AB42FCB}" destId="{082F707D-08A9-46E9-B5A0-0261A918ECD8}" srcOrd="1" destOrd="0" parTransId="{F1364718-20B2-44F8-ADC0-7496AA030BB8}" sibTransId="{8DF2C527-1109-49BD-9E08-2359223A273B}"/>
    <dgm:cxn modelId="{0AE7251C-0A31-40DF-BC46-73AEF1883601}" type="presOf" srcId="{C47F3B17-65BE-4D09-94E6-96F8FD55B750}" destId="{02076F14-AEBA-46C3-A322-0A15A68F7CC5}" srcOrd="0" destOrd="0" presId="urn:microsoft.com/office/officeart/2005/8/layout/process2"/>
    <dgm:cxn modelId="{377D580B-D552-4D09-8CAA-AB0CF37B7C0E}" type="presOf" srcId="{5228C622-87B8-4C04-8057-5E79EE8634B4}" destId="{093EE2B9-1DC3-4870-8115-EEF02E675647}" srcOrd="0" destOrd="0" presId="urn:microsoft.com/office/officeart/2005/8/layout/process2"/>
    <dgm:cxn modelId="{56CF074C-79DF-46F9-A332-65C440239F3D}" srcId="{2A04F559-2672-457D-BA3B-C08A2AB42FCB}" destId="{B569BC02-5EF8-4987-8DC2-55E433BE62D3}" srcOrd="3" destOrd="0" parTransId="{59C215A5-031D-4A06-AB1B-AAE1F4ED313C}" sibTransId="{FE6A7803-C4B8-4BD2-99AB-E1012D921C42}"/>
    <dgm:cxn modelId="{0D7B8BB5-086E-462D-8D2D-F2CE1D276492}" type="presOf" srcId="{B569BC02-5EF8-4987-8DC2-55E433BE62D3}" destId="{7863BD09-CCE8-4D5F-8CA9-8AF6F77773D1}" srcOrd="0" destOrd="0" presId="urn:microsoft.com/office/officeart/2005/8/layout/process2"/>
    <dgm:cxn modelId="{D00AC7A4-2BF7-4A24-BA58-0CB89B29B5E0}" type="presOf" srcId="{2A04F559-2672-457D-BA3B-C08A2AB42FCB}" destId="{F1194D91-6352-4060-8972-B95FB369D3D7}" srcOrd="0" destOrd="0" presId="urn:microsoft.com/office/officeart/2005/8/layout/process2"/>
    <dgm:cxn modelId="{14AF7319-CF64-4D4D-9475-32B60CAE16A7}" srcId="{2A04F559-2672-457D-BA3B-C08A2AB42FCB}" destId="{5228C622-87B8-4C04-8057-5E79EE8634B4}" srcOrd="2" destOrd="0" parTransId="{645D8CCC-D6B2-4078-9D33-14E8D53CE948}" sibTransId="{BC099A2A-E5F1-402A-BE34-FE5588DC0AC1}"/>
    <dgm:cxn modelId="{E4F28EBC-B72D-4FC7-9722-51D261F5C755}" type="presOf" srcId="{BC099A2A-E5F1-402A-BE34-FE5588DC0AC1}" destId="{41B21D02-D179-46ED-AAD2-ABE5D30AE25A}" srcOrd="0" destOrd="0" presId="urn:microsoft.com/office/officeart/2005/8/layout/process2"/>
    <dgm:cxn modelId="{842EED0B-0676-4BA0-AB26-1C333437E608}" type="presOf" srcId="{8DF2C527-1109-49BD-9E08-2359223A273B}" destId="{AD94CC04-1EBF-4DAF-A020-9A67373CFFC0}" srcOrd="0" destOrd="0" presId="urn:microsoft.com/office/officeart/2005/8/layout/process2"/>
    <dgm:cxn modelId="{EDE202B2-1A36-4383-AC8D-6D2C268903FA}" type="presOf" srcId="{8DF2C527-1109-49BD-9E08-2359223A273B}" destId="{C3115002-28B4-42B2-B59C-1F2FAA1F5075}" srcOrd="1" destOrd="0" presId="urn:microsoft.com/office/officeart/2005/8/layout/process2"/>
    <dgm:cxn modelId="{A1B74092-C7F4-43A9-88DC-525904B2605B}" type="presParOf" srcId="{F1194D91-6352-4060-8972-B95FB369D3D7}" destId="{02076F14-AEBA-46C3-A322-0A15A68F7CC5}" srcOrd="0" destOrd="0" presId="urn:microsoft.com/office/officeart/2005/8/layout/process2"/>
    <dgm:cxn modelId="{0663D545-3B28-4E47-BC5B-FD1ACA611DB0}" type="presParOf" srcId="{F1194D91-6352-4060-8972-B95FB369D3D7}" destId="{9711AE20-0CF2-4FD6-A80C-B14D400AB192}" srcOrd="1" destOrd="0" presId="urn:microsoft.com/office/officeart/2005/8/layout/process2"/>
    <dgm:cxn modelId="{7BFE1AA0-BB48-4ADF-8B5B-5EBDD7C02CBD}" type="presParOf" srcId="{9711AE20-0CF2-4FD6-A80C-B14D400AB192}" destId="{ABE9B903-A009-40A1-9D75-24C927E0BFC2}" srcOrd="0" destOrd="0" presId="urn:microsoft.com/office/officeart/2005/8/layout/process2"/>
    <dgm:cxn modelId="{1F6C35A4-1FA5-4B56-BACE-33CE14540AEB}" type="presParOf" srcId="{F1194D91-6352-4060-8972-B95FB369D3D7}" destId="{502BB081-1326-4C13-9F4A-21FAECAF96B2}" srcOrd="2" destOrd="0" presId="urn:microsoft.com/office/officeart/2005/8/layout/process2"/>
    <dgm:cxn modelId="{173DCBDF-F4FD-43DB-B864-3A221357C9FD}" type="presParOf" srcId="{F1194D91-6352-4060-8972-B95FB369D3D7}" destId="{AD94CC04-1EBF-4DAF-A020-9A67373CFFC0}" srcOrd="3" destOrd="0" presId="urn:microsoft.com/office/officeart/2005/8/layout/process2"/>
    <dgm:cxn modelId="{AAE57F76-3225-43BC-90CD-BF2C3CEF7083}" type="presParOf" srcId="{AD94CC04-1EBF-4DAF-A020-9A67373CFFC0}" destId="{C3115002-28B4-42B2-B59C-1F2FAA1F5075}" srcOrd="0" destOrd="0" presId="urn:microsoft.com/office/officeart/2005/8/layout/process2"/>
    <dgm:cxn modelId="{8BA834A3-3D69-4B37-955C-31A622DA7B3D}" type="presParOf" srcId="{F1194D91-6352-4060-8972-B95FB369D3D7}" destId="{093EE2B9-1DC3-4870-8115-EEF02E675647}" srcOrd="4" destOrd="0" presId="urn:microsoft.com/office/officeart/2005/8/layout/process2"/>
    <dgm:cxn modelId="{F9D0FDDB-F86E-422C-AE7A-AF65E7921916}" type="presParOf" srcId="{F1194D91-6352-4060-8972-B95FB369D3D7}" destId="{41B21D02-D179-46ED-AAD2-ABE5D30AE25A}" srcOrd="5" destOrd="0" presId="urn:microsoft.com/office/officeart/2005/8/layout/process2"/>
    <dgm:cxn modelId="{CC1E7983-3567-4F4D-95F6-F7453B1DE043}" type="presParOf" srcId="{41B21D02-D179-46ED-AAD2-ABE5D30AE25A}" destId="{D535F676-45F2-4D28-9B1C-BD90FDDD2A37}" srcOrd="0" destOrd="0" presId="urn:microsoft.com/office/officeart/2005/8/layout/process2"/>
    <dgm:cxn modelId="{57057B6A-F54E-4355-ADE1-01137439B1D4}" type="presParOf" srcId="{F1194D91-6352-4060-8972-B95FB369D3D7}" destId="{7863BD09-CCE8-4D5F-8CA9-8AF6F77773D1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04F559-2672-457D-BA3B-C08A2AB42FCB}" type="doc">
      <dgm:prSet loTypeId="urn:microsoft.com/office/officeart/2005/8/layout/process2" loCatId="process" qsTypeId="urn:microsoft.com/office/officeart/2005/8/quickstyle/3d8" qsCatId="3D" csTypeId="urn:microsoft.com/office/officeart/2005/8/colors/accent1_2" csCatId="accent1" phldr="1"/>
      <dgm:spPr/>
    </dgm:pt>
    <dgm:pt modelId="{C47F3B17-65BE-4D09-94E6-96F8FD55B750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Assess Scope and Derive Estimates</a:t>
          </a:r>
          <a:endParaRPr lang="en-US" dirty="0"/>
        </a:p>
      </dgm:t>
    </dgm:pt>
    <dgm:pt modelId="{2F662556-D845-48FA-9F8E-FCF06251C018}" type="parTrans" cxnId="{AE9A60A3-786A-4030-BB4B-D42611E82863}">
      <dgm:prSet/>
      <dgm:spPr/>
      <dgm:t>
        <a:bodyPr/>
        <a:lstStyle/>
        <a:p>
          <a:endParaRPr lang="en-US"/>
        </a:p>
      </dgm:t>
    </dgm:pt>
    <dgm:pt modelId="{061FF492-31AF-4B7A-A532-AC97F192DD8D}" type="sibTrans" cxnId="{AE9A60A3-786A-4030-BB4B-D42611E82863}">
      <dgm:prSet/>
      <dgm:spPr/>
      <dgm:t>
        <a:bodyPr/>
        <a:lstStyle/>
        <a:p>
          <a:endParaRPr lang="en-US"/>
        </a:p>
      </dgm:t>
    </dgm:pt>
    <dgm:pt modelId="{082F707D-08A9-46E9-B5A0-0261A918ECD8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Review Scope with Client and Internal PTC</a:t>
          </a:r>
          <a:endParaRPr lang="en-US" dirty="0"/>
        </a:p>
      </dgm:t>
    </dgm:pt>
    <dgm:pt modelId="{F1364718-20B2-44F8-ADC0-7496AA030BB8}" type="parTrans" cxnId="{C672C14A-0742-4466-9287-204687E78E98}">
      <dgm:prSet/>
      <dgm:spPr/>
      <dgm:t>
        <a:bodyPr/>
        <a:lstStyle/>
        <a:p>
          <a:endParaRPr lang="en-US"/>
        </a:p>
      </dgm:t>
    </dgm:pt>
    <dgm:pt modelId="{8DF2C527-1109-49BD-9E08-2359223A273B}" type="sibTrans" cxnId="{C672C14A-0742-4466-9287-204687E78E98}">
      <dgm:prSet/>
      <dgm:spPr/>
      <dgm:t>
        <a:bodyPr/>
        <a:lstStyle/>
        <a:p>
          <a:endParaRPr lang="en-US"/>
        </a:p>
      </dgm:t>
    </dgm:pt>
    <dgm:pt modelId="{5228C622-87B8-4C04-8057-5E79EE8634B4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Create SOW Based Upon Scope and Estimates</a:t>
          </a:r>
        </a:p>
      </dgm:t>
    </dgm:pt>
    <dgm:pt modelId="{645D8CCC-D6B2-4078-9D33-14E8D53CE948}" type="parTrans" cxnId="{14AF7319-CF64-4D4D-9475-32B60CAE16A7}">
      <dgm:prSet/>
      <dgm:spPr/>
      <dgm:t>
        <a:bodyPr/>
        <a:lstStyle/>
        <a:p>
          <a:endParaRPr lang="en-US"/>
        </a:p>
      </dgm:t>
    </dgm:pt>
    <dgm:pt modelId="{BC099A2A-E5F1-402A-BE34-FE5588DC0AC1}" type="sibTrans" cxnId="{14AF7319-CF64-4D4D-9475-32B60CAE16A7}">
      <dgm:prSet/>
      <dgm:spPr/>
      <dgm:t>
        <a:bodyPr/>
        <a:lstStyle/>
        <a:p>
          <a:endParaRPr lang="en-US"/>
        </a:p>
      </dgm:t>
    </dgm:pt>
    <dgm:pt modelId="{B569BC02-5EF8-4987-8DC2-55E433BE62D3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Deliver SOW</a:t>
          </a:r>
          <a:endParaRPr lang="en-US" dirty="0"/>
        </a:p>
      </dgm:t>
    </dgm:pt>
    <dgm:pt modelId="{59C215A5-031D-4A06-AB1B-AAE1F4ED313C}" type="parTrans" cxnId="{56CF074C-79DF-46F9-A332-65C440239F3D}">
      <dgm:prSet/>
      <dgm:spPr/>
      <dgm:t>
        <a:bodyPr/>
        <a:lstStyle/>
        <a:p>
          <a:endParaRPr lang="en-US"/>
        </a:p>
      </dgm:t>
    </dgm:pt>
    <dgm:pt modelId="{FE6A7803-C4B8-4BD2-99AB-E1012D921C42}" type="sibTrans" cxnId="{56CF074C-79DF-46F9-A332-65C440239F3D}">
      <dgm:prSet/>
      <dgm:spPr/>
      <dgm:t>
        <a:bodyPr/>
        <a:lstStyle/>
        <a:p>
          <a:endParaRPr lang="en-US"/>
        </a:p>
      </dgm:t>
    </dgm:pt>
    <dgm:pt modelId="{F1194D91-6352-4060-8972-B95FB369D3D7}" type="pres">
      <dgm:prSet presAssocID="{2A04F559-2672-457D-BA3B-C08A2AB42FCB}" presName="linearFlow" presStyleCnt="0">
        <dgm:presLayoutVars>
          <dgm:resizeHandles val="exact"/>
        </dgm:presLayoutVars>
      </dgm:prSet>
      <dgm:spPr/>
    </dgm:pt>
    <dgm:pt modelId="{02076F14-AEBA-46C3-A322-0A15A68F7CC5}" type="pres">
      <dgm:prSet presAssocID="{C47F3B17-65BE-4D09-94E6-96F8FD55B75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1AE20-0CF2-4FD6-A80C-B14D400AB192}" type="pres">
      <dgm:prSet presAssocID="{061FF492-31AF-4B7A-A532-AC97F192DD8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E9B903-A009-40A1-9D75-24C927E0BFC2}" type="pres">
      <dgm:prSet presAssocID="{061FF492-31AF-4B7A-A532-AC97F192DD8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02BB081-1326-4C13-9F4A-21FAECAF96B2}" type="pres">
      <dgm:prSet presAssocID="{082F707D-08A9-46E9-B5A0-0261A918ECD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4CC04-1EBF-4DAF-A020-9A67373CFFC0}" type="pres">
      <dgm:prSet presAssocID="{8DF2C527-1109-49BD-9E08-2359223A273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3115002-28B4-42B2-B59C-1F2FAA1F5075}" type="pres">
      <dgm:prSet presAssocID="{8DF2C527-1109-49BD-9E08-2359223A273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93EE2B9-1DC3-4870-8115-EEF02E675647}" type="pres">
      <dgm:prSet presAssocID="{5228C622-87B8-4C04-8057-5E79EE8634B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21D02-D179-46ED-AAD2-ABE5D30AE25A}" type="pres">
      <dgm:prSet presAssocID="{BC099A2A-E5F1-402A-BE34-FE5588DC0AC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535F676-45F2-4D28-9B1C-BD90FDDD2A37}" type="pres">
      <dgm:prSet presAssocID="{BC099A2A-E5F1-402A-BE34-FE5588DC0AC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863BD09-CCE8-4D5F-8CA9-8AF6F77773D1}" type="pres">
      <dgm:prSet presAssocID="{B569BC02-5EF8-4987-8DC2-55E433BE62D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E358BA-E1C3-4DA3-9EAF-08D33EBD2CF6}" type="presOf" srcId="{5228C622-87B8-4C04-8057-5E79EE8634B4}" destId="{093EE2B9-1DC3-4870-8115-EEF02E675647}" srcOrd="0" destOrd="0" presId="urn:microsoft.com/office/officeart/2005/8/layout/process2"/>
    <dgm:cxn modelId="{44B3FBC1-C4E1-417B-B100-B8B586889A20}" type="presOf" srcId="{061FF492-31AF-4B7A-A532-AC97F192DD8D}" destId="{9711AE20-0CF2-4FD6-A80C-B14D400AB192}" srcOrd="0" destOrd="0" presId="urn:microsoft.com/office/officeart/2005/8/layout/process2"/>
    <dgm:cxn modelId="{E2230827-1C85-4E29-92B9-7C0F484E578A}" type="presOf" srcId="{B569BC02-5EF8-4987-8DC2-55E433BE62D3}" destId="{7863BD09-CCE8-4D5F-8CA9-8AF6F77773D1}" srcOrd="0" destOrd="0" presId="urn:microsoft.com/office/officeart/2005/8/layout/process2"/>
    <dgm:cxn modelId="{14AF7319-CF64-4D4D-9475-32B60CAE16A7}" srcId="{2A04F559-2672-457D-BA3B-C08A2AB42FCB}" destId="{5228C622-87B8-4C04-8057-5E79EE8634B4}" srcOrd="2" destOrd="0" parTransId="{645D8CCC-D6B2-4078-9D33-14E8D53CE948}" sibTransId="{BC099A2A-E5F1-402A-BE34-FE5588DC0AC1}"/>
    <dgm:cxn modelId="{C672C14A-0742-4466-9287-204687E78E98}" srcId="{2A04F559-2672-457D-BA3B-C08A2AB42FCB}" destId="{082F707D-08A9-46E9-B5A0-0261A918ECD8}" srcOrd="1" destOrd="0" parTransId="{F1364718-20B2-44F8-ADC0-7496AA030BB8}" sibTransId="{8DF2C527-1109-49BD-9E08-2359223A273B}"/>
    <dgm:cxn modelId="{CAD7F9F6-5232-4E1D-8950-3A235C5C1C2F}" type="presOf" srcId="{082F707D-08A9-46E9-B5A0-0261A918ECD8}" destId="{502BB081-1326-4C13-9F4A-21FAECAF96B2}" srcOrd="0" destOrd="0" presId="urn:microsoft.com/office/officeart/2005/8/layout/process2"/>
    <dgm:cxn modelId="{7FF5C298-A1E7-419D-B109-1EE3C77A06DA}" type="presOf" srcId="{2A04F559-2672-457D-BA3B-C08A2AB42FCB}" destId="{F1194D91-6352-4060-8972-B95FB369D3D7}" srcOrd="0" destOrd="0" presId="urn:microsoft.com/office/officeart/2005/8/layout/process2"/>
    <dgm:cxn modelId="{4A55AFA8-5F32-4079-9545-3E6EEF319855}" type="presOf" srcId="{8DF2C527-1109-49BD-9E08-2359223A273B}" destId="{C3115002-28B4-42B2-B59C-1F2FAA1F5075}" srcOrd="1" destOrd="0" presId="urn:microsoft.com/office/officeart/2005/8/layout/process2"/>
    <dgm:cxn modelId="{70D81CF9-EC33-4A6C-AA5C-97E2EB80DA6E}" type="presOf" srcId="{BC099A2A-E5F1-402A-BE34-FE5588DC0AC1}" destId="{D535F676-45F2-4D28-9B1C-BD90FDDD2A37}" srcOrd="1" destOrd="0" presId="urn:microsoft.com/office/officeart/2005/8/layout/process2"/>
    <dgm:cxn modelId="{56CF074C-79DF-46F9-A332-65C440239F3D}" srcId="{2A04F559-2672-457D-BA3B-C08A2AB42FCB}" destId="{B569BC02-5EF8-4987-8DC2-55E433BE62D3}" srcOrd="3" destOrd="0" parTransId="{59C215A5-031D-4A06-AB1B-AAE1F4ED313C}" sibTransId="{FE6A7803-C4B8-4BD2-99AB-E1012D921C42}"/>
    <dgm:cxn modelId="{AE9A60A3-786A-4030-BB4B-D42611E82863}" srcId="{2A04F559-2672-457D-BA3B-C08A2AB42FCB}" destId="{C47F3B17-65BE-4D09-94E6-96F8FD55B750}" srcOrd="0" destOrd="0" parTransId="{2F662556-D845-48FA-9F8E-FCF06251C018}" sibTransId="{061FF492-31AF-4B7A-A532-AC97F192DD8D}"/>
    <dgm:cxn modelId="{1FB1C9CC-7AE8-45A0-9114-F5BA72244626}" type="presOf" srcId="{061FF492-31AF-4B7A-A532-AC97F192DD8D}" destId="{ABE9B903-A009-40A1-9D75-24C927E0BFC2}" srcOrd="1" destOrd="0" presId="urn:microsoft.com/office/officeart/2005/8/layout/process2"/>
    <dgm:cxn modelId="{DFC2B906-FE54-46FD-AFDC-358E129708CE}" type="presOf" srcId="{BC099A2A-E5F1-402A-BE34-FE5588DC0AC1}" destId="{41B21D02-D179-46ED-AAD2-ABE5D30AE25A}" srcOrd="0" destOrd="0" presId="urn:microsoft.com/office/officeart/2005/8/layout/process2"/>
    <dgm:cxn modelId="{5081B87F-14FC-4E32-A1AC-C539DC744140}" type="presOf" srcId="{8DF2C527-1109-49BD-9E08-2359223A273B}" destId="{AD94CC04-1EBF-4DAF-A020-9A67373CFFC0}" srcOrd="0" destOrd="0" presId="urn:microsoft.com/office/officeart/2005/8/layout/process2"/>
    <dgm:cxn modelId="{6B568E14-0C8D-449F-9064-324FADD823EF}" type="presOf" srcId="{C47F3B17-65BE-4D09-94E6-96F8FD55B750}" destId="{02076F14-AEBA-46C3-A322-0A15A68F7CC5}" srcOrd="0" destOrd="0" presId="urn:microsoft.com/office/officeart/2005/8/layout/process2"/>
    <dgm:cxn modelId="{F0B28C3A-F525-4E88-BF90-A94E06F33011}" type="presParOf" srcId="{F1194D91-6352-4060-8972-B95FB369D3D7}" destId="{02076F14-AEBA-46C3-A322-0A15A68F7CC5}" srcOrd="0" destOrd="0" presId="urn:microsoft.com/office/officeart/2005/8/layout/process2"/>
    <dgm:cxn modelId="{D8B4AB8B-E7CE-46FE-83BA-B713930790FF}" type="presParOf" srcId="{F1194D91-6352-4060-8972-B95FB369D3D7}" destId="{9711AE20-0CF2-4FD6-A80C-B14D400AB192}" srcOrd="1" destOrd="0" presId="urn:microsoft.com/office/officeart/2005/8/layout/process2"/>
    <dgm:cxn modelId="{7A5EBAAA-F342-4744-ADE2-9D8979D63390}" type="presParOf" srcId="{9711AE20-0CF2-4FD6-A80C-B14D400AB192}" destId="{ABE9B903-A009-40A1-9D75-24C927E0BFC2}" srcOrd="0" destOrd="0" presId="urn:microsoft.com/office/officeart/2005/8/layout/process2"/>
    <dgm:cxn modelId="{0DAAF50D-BC7A-4A91-B1AB-F5126BF1D1D3}" type="presParOf" srcId="{F1194D91-6352-4060-8972-B95FB369D3D7}" destId="{502BB081-1326-4C13-9F4A-21FAECAF96B2}" srcOrd="2" destOrd="0" presId="urn:microsoft.com/office/officeart/2005/8/layout/process2"/>
    <dgm:cxn modelId="{C6E5ABC4-5277-4683-BF8E-0C0C61C15B41}" type="presParOf" srcId="{F1194D91-6352-4060-8972-B95FB369D3D7}" destId="{AD94CC04-1EBF-4DAF-A020-9A67373CFFC0}" srcOrd="3" destOrd="0" presId="urn:microsoft.com/office/officeart/2005/8/layout/process2"/>
    <dgm:cxn modelId="{9D9C0120-57F4-42AF-B568-2DAE091E26A1}" type="presParOf" srcId="{AD94CC04-1EBF-4DAF-A020-9A67373CFFC0}" destId="{C3115002-28B4-42B2-B59C-1F2FAA1F5075}" srcOrd="0" destOrd="0" presId="urn:microsoft.com/office/officeart/2005/8/layout/process2"/>
    <dgm:cxn modelId="{0D366CA3-12A0-432E-A8B0-814F9B9B58D7}" type="presParOf" srcId="{F1194D91-6352-4060-8972-B95FB369D3D7}" destId="{093EE2B9-1DC3-4870-8115-EEF02E675647}" srcOrd="4" destOrd="0" presId="urn:microsoft.com/office/officeart/2005/8/layout/process2"/>
    <dgm:cxn modelId="{6C07F30A-24E4-4528-8533-BF7B6D716D12}" type="presParOf" srcId="{F1194D91-6352-4060-8972-B95FB369D3D7}" destId="{41B21D02-D179-46ED-AAD2-ABE5D30AE25A}" srcOrd="5" destOrd="0" presId="urn:microsoft.com/office/officeart/2005/8/layout/process2"/>
    <dgm:cxn modelId="{3652C874-BA6E-4EDA-97F0-16856DAD2E0E}" type="presParOf" srcId="{41B21D02-D179-46ED-AAD2-ABE5D30AE25A}" destId="{D535F676-45F2-4D28-9B1C-BD90FDDD2A37}" srcOrd="0" destOrd="0" presId="urn:microsoft.com/office/officeart/2005/8/layout/process2"/>
    <dgm:cxn modelId="{31A82347-F5A5-4158-A173-DD5A39651CFA}" type="presParOf" srcId="{F1194D91-6352-4060-8972-B95FB369D3D7}" destId="{7863BD09-CCE8-4D5F-8CA9-8AF6F77773D1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22E87-5228-4DA8-971D-BD8D39ED701C}">
      <dsp:nvSpPr>
        <dsp:cNvPr id="0" name=""/>
        <dsp:cNvSpPr/>
      </dsp:nvSpPr>
      <dsp:spPr>
        <a:xfrm>
          <a:off x="3006328" y="1252"/>
          <a:ext cx="1683543" cy="1094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PLM: Greg Marin</a:t>
          </a:r>
          <a:endParaRPr lang="en-US" sz="2000" kern="1200" dirty="0"/>
        </a:p>
      </dsp:txBody>
      <dsp:txXfrm>
        <a:off x="3059747" y="54671"/>
        <a:ext cx="1576705" cy="987465"/>
      </dsp:txXfrm>
    </dsp:sp>
    <dsp:sp modelId="{96A93456-C166-48B4-ACE3-F41969B2D819}">
      <dsp:nvSpPr>
        <dsp:cNvPr id="0" name=""/>
        <dsp:cNvSpPr/>
      </dsp:nvSpPr>
      <dsp:spPr>
        <a:xfrm>
          <a:off x="1272304" y="548404"/>
          <a:ext cx="5151591" cy="5151591"/>
        </a:xfrm>
        <a:custGeom>
          <a:avLst/>
          <a:gdLst/>
          <a:ahLst/>
          <a:cxnLst/>
          <a:rect l="0" t="0" r="0" b="0"/>
          <a:pathLst>
            <a:path>
              <a:moveTo>
                <a:pt x="3428301" y="145166"/>
              </a:moveTo>
              <a:arcTo wR="2575795" hR="2575795" stAng="17359652" swAng="149924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9DEBA-FF74-4F8E-AC2D-39E96FB9EF28}">
      <dsp:nvSpPr>
        <dsp:cNvPr id="0" name=""/>
        <dsp:cNvSpPr/>
      </dsp:nvSpPr>
      <dsp:spPr>
        <a:xfrm>
          <a:off x="5237032" y="1289150"/>
          <a:ext cx="1683543" cy="1094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ALM: </a:t>
          </a:r>
          <a:r>
            <a:rPr lang="en-US" sz="2000" kern="1200" dirty="0" smtClean="0">
              <a:solidFill>
                <a:srgbClr val="FF0000"/>
              </a:solidFill>
            </a:rPr>
            <a:t>Ryan Lloyd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5290451" y="1342569"/>
        <a:ext cx="1576705" cy="987465"/>
      </dsp:txXfrm>
    </dsp:sp>
    <dsp:sp modelId="{DB97D052-E609-44D7-A69D-0DE64ADDED3F}">
      <dsp:nvSpPr>
        <dsp:cNvPr id="0" name=""/>
        <dsp:cNvSpPr/>
      </dsp:nvSpPr>
      <dsp:spPr>
        <a:xfrm>
          <a:off x="1272304" y="548404"/>
          <a:ext cx="5151591" cy="5151591"/>
        </a:xfrm>
        <a:custGeom>
          <a:avLst/>
          <a:gdLst/>
          <a:ahLst/>
          <a:cxnLst/>
          <a:rect l="0" t="0" r="0" b="0"/>
          <a:pathLst>
            <a:path>
              <a:moveTo>
                <a:pt x="5047001" y="1849250"/>
              </a:moveTo>
              <a:arcTo wR="2575795" hR="2575795" stAng="20616986" swAng="19660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16AB-50CB-4818-9153-DE731538741A}">
      <dsp:nvSpPr>
        <dsp:cNvPr id="0" name=""/>
        <dsp:cNvSpPr/>
      </dsp:nvSpPr>
      <dsp:spPr>
        <a:xfrm>
          <a:off x="5237032" y="3864946"/>
          <a:ext cx="1683543" cy="1094303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RVP: Ann King</a:t>
          </a:r>
          <a:endParaRPr lang="en-US" sz="2000" kern="1200" dirty="0"/>
        </a:p>
      </dsp:txBody>
      <dsp:txXfrm>
        <a:off x="5290451" y="3918365"/>
        <a:ext cx="1576705" cy="987465"/>
      </dsp:txXfrm>
    </dsp:sp>
    <dsp:sp modelId="{32807BA1-224F-4254-811F-62E97CAD0CCA}">
      <dsp:nvSpPr>
        <dsp:cNvPr id="0" name=""/>
        <dsp:cNvSpPr/>
      </dsp:nvSpPr>
      <dsp:spPr>
        <a:xfrm>
          <a:off x="1272304" y="548404"/>
          <a:ext cx="5151591" cy="5151591"/>
        </a:xfrm>
        <a:custGeom>
          <a:avLst/>
          <a:gdLst/>
          <a:ahLst/>
          <a:cxnLst/>
          <a:rect l="0" t="0" r="0" b="0"/>
          <a:pathLst>
            <a:path>
              <a:moveTo>
                <a:pt x="4375252" y="4418804"/>
              </a:moveTo>
              <a:arcTo wR="2575795" hR="2575795" stAng="2741102" swAng="149924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273DB-253A-4EC2-A7A8-425F871C1DC5}">
      <dsp:nvSpPr>
        <dsp:cNvPr id="0" name=""/>
        <dsp:cNvSpPr/>
      </dsp:nvSpPr>
      <dsp:spPr>
        <a:xfrm>
          <a:off x="3006328" y="5152844"/>
          <a:ext cx="1683543" cy="109430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CM: Luis Brito</a:t>
          </a:r>
          <a:endParaRPr lang="en-US" sz="2000" kern="1200" dirty="0"/>
        </a:p>
      </dsp:txBody>
      <dsp:txXfrm>
        <a:off x="3059747" y="5206263"/>
        <a:ext cx="1576705" cy="987465"/>
      </dsp:txXfrm>
    </dsp:sp>
    <dsp:sp modelId="{09004A8D-7074-43D1-9577-843F4FE2CBD3}">
      <dsp:nvSpPr>
        <dsp:cNvPr id="0" name=""/>
        <dsp:cNvSpPr/>
      </dsp:nvSpPr>
      <dsp:spPr>
        <a:xfrm>
          <a:off x="1272304" y="548404"/>
          <a:ext cx="5151591" cy="5151591"/>
        </a:xfrm>
        <a:custGeom>
          <a:avLst/>
          <a:gdLst/>
          <a:ahLst/>
          <a:cxnLst/>
          <a:rect l="0" t="0" r="0" b="0"/>
          <a:pathLst>
            <a:path>
              <a:moveTo>
                <a:pt x="1723289" y="5006425"/>
              </a:moveTo>
              <a:arcTo wR="2575795" hR="2575795" stAng="6559652" swAng="149924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31180-024A-42A0-9976-9C1557B7A7A2}">
      <dsp:nvSpPr>
        <dsp:cNvPr id="0" name=""/>
        <dsp:cNvSpPr/>
      </dsp:nvSpPr>
      <dsp:spPr>
        <a:xfrm>
          <a:off x="775623" y="3864946"/>
          <a:ext cx="1683543" cy="1094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SCM: Serge Romano</a:t>
          </a:r>
          <a:endParaRPr lang="en-US" sz="2000" kern="1200" dirty="0"/>
        </a:p>
      </dsp:txBody>
      <dsp:txXfrm>
        <a:off x="829042" y="3918365"/>
        <a:ext cx="1576705" cy="987465"/>
      </dsp:txXfrm>
    </dsp:sp>
    <dsp:sp modelId="{6815E0A1-64B0-4C1A-AF6B-15923C412B93}">
      <dsp:nvSpPr>
        <dsp:cNvPr id="0" name=""/>
        <dsp:cNvSpPr/>
      </dsp:nvSpPr>
      <dsp:spPr>
        <a:xfrm>
          <a:off x="1272304" y="548404"/>
          <a:ext cx="5151591" cy="5151591"/>
        </a:xfrm>
        <a:custGeom>
          <a:avLst/>
          <a:gdLst/>
          <a:ahLst/>
          <a:cxnLst/>
          <a:rect l="0" t="0" r="0" b="0"/>
          <a:pathLst>
            <a:path>
              <a:moveTo>
                <a:pt x="104590" y="3302340"/>
              </a:moveTo>
              <a:arcTo wR="2575795" hR="2575795" stAng="9816986" swAng="19660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B9D67-C704-4DD3-A0DC-0689CB6E3227}">
      <dsp:nvSpPr>
        <dsp:cNvPr id="0" name=""/>
        <dsp:cNvSpPr/>
      </dsp:nvSpPr>
      <dsp:spPr>
        <a:xfrm>
          <a:off x="775623" y="1289150"/>
          <a:ext cx="1683543" cy="1094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SLM: Anica Godwin</a:t>
          </a:r>
          <a:endParaRPr lang="en-US" sz="2000" kern="1200" dirty="0"/>
        </a:p>
      </dsp:txBody>
      <dsp:txXfrm>
        <a:off x="829042" y="1342569"/>
        <a:ext cx="1576705" cy="987465"/>
      </dsp:txXfrm>
    </dsp:sp>
    <dsp:sp modelId="{D87F7248-672F-4E61-971A-09184CB126C5}">
      <dsp:nvSpPr>
        <dsp:cNvPr id="0" name=""/>
        <dsp:cNvSpPr/>
      </dsp:nvSpPr>
      <dsp:spPr>
        <a:xfrm>
          <a:off x="1272304" y="548404"/>
          <a:ext cx="5151591" cy="5151591"/>
        </a:xfrm>
        <a:custGeom>
          <a:avLst/>
          <a:gdLst/>
          <a:ahLst/>
          <a:cxnLst/>
          <a:rect l="0" t="0" r="0" b="0"/>
          <a:pathLst>
            <a:path>
              <a:moveTo>
                <a:pt x="776338" y="732787"/>
              </a:moveTo>
              <a:arcTo wR="2575795" hR="2575795" stAng="13541102" swAng="149924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749E0-3754-4850-B4DE-62F937A3ABD0}">
      <dsp:nvSpPr>
        <dsp:cNvPr id="0" name=""/>
        <dsp:cNvSpPr/>
      </dsp:nvSpPr>
      <dsp:spPr>
        <a:xfrm>
          <a:off x="2161173" y="1155359"/>
          <a:ext cx="1468512" cy="1270322"/>
        </a:xfrm>
        <a:prstGeom prst="hexagon">
          <a:avLst>
            <a:gd name="adj" fmla="val 28570"/>
            <a:gd name="vf" fmla="val 11547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Leadership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Consulting: Kurt</a:t>
          </a:r>
        </a:p>
      </dsp:txBody>
      <dsp:txXfrm>
        <a:off x="2404526" y="1365869"/>
        <a:ext cx="981806" cy="849302"/>
      </dsp:txXfrm>
    </dsp:sp>
    <dsp:sp modelId="{8CAF9A08-4FCC-4D2E-B923-14A116BCE8DC}">
      <dsp:nvSpPr>
        <dsp:cNvPr id="0" name=""/>
        <dsp:cNvSpPr/>
      </dsp:nvSpPr>
      <dsp:spPr>
        <a:xfrm>
          <a:off x="3080743" y="547596"/>
          <a:ext cx="554065" cy="47740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45F0F-69DC-430B-9F32-7E49CA84111B}">
      <dsp:nvSpPr>
        <dsp:cNvPr id="0" name=""/>
        <dsp:cNvSpPr/>
      </dsp:nvSpPr>
      <dsp:spPr>
        <a:xfrm>
          <a:off x="2296444" y="0"/>
          <a:ext cx="1203435" cy="1041112"/>
        </a:xfrm>
        <a:prstGeom prst="hexagon">
          <a:avLst>
            <a:gd name="adj" fmla="val 2857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PLM: Mark Dorsett</a:t>
          </a:r>
          <a:endParaRPr lang="en-US" sz="1100" kern="1200" dirty="0"/>
        </a:p>
      </dsp:txBody>
      <dsp:txXfrm>
        <a:off x="2495879" y="172534"/>
        <a:ext cx="804565" cy="696044"/>
      </dsp:txXfrm>
    </dsp:sp>
    <dsp:sp modelId="{0A56EC8D-5100-4EEB-9D94-5D02F691DAA6}">
      <dsp:nvSpPr>
        <dsp:cNvPr id="0" name=""/>
        <dsp:cNvSpPr/>
      </dsp:nvSpPr>
      <dsp:spPr>
        <a:xfrm>
          <a:off x="3727381" y="1440080"/>
          <a:ext cx="554065" cy="47740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4CE07-518D-4E39-9F11-8F7149ACE2B0}">
      <dsp:nvSpPr>
        <dsp:cNvPr id="0" name=""/>
        <dsp:cNvSpPr/>
      </dsp:nvSpPr>
      <dsp:spPr>
        <a:xfrm>
          <a:off x="3400134" y="640354"/>
          <a:ext cx="1203435" cy="1041112"/>
        </a:xfrm>
        <a:prstGeom prst="hexagon">
          <a:avLst>
            <a:gd name="adj" fmla="val 2857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ALM Patrick Mullen</a:t>
          </a:r>
          <a:endParaRPr lang="en-US" sz="1100" kern="1200" dirty="0"/>
        </a:p>
      </dsp:txBody>
      <dsp:txXfrm>
        <a:off x="3599569" y="812888"/>
        <a:ext cx="804565" cy="696044"/>
      </dsp:txXfrm>
    </dsp:sp>
    <dsp:sp modelId="{9AEB7F93-9786-4E62-B694-BE12D1CE8533}">
      <dsp:nvSpPr>
        <dsp:cNvPr id="0" name=""/>
        <dsp:cNvSpPr/>
      </dsp:nvSpPr>
      <dsp:spPr>
        <a:xfrm>
          <a:off x="3278185" y="2447528"/>
          <a:ext cx="554065" cy="47740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A7235-E522-4A66-9D49-5426B65592F1}">
      <dsp:nvSpPr>
        <dsp:cNvPr id="0" name=""/>
        <dsp:cNvSpPr/>
      </dsp:nvSpPr>
      <dsp:spPr>
        <a:xfrm>
          <a:off x="3400134" y="1899216"/>
          <a:ext cx="1203435" cy="104111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Value Planning: Bruce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R.</a:t>
          </a:r>
          <a:endParaRPr lang="en-US" sz="1100" kern="1200" dirty="0"/>
        </a:p>
      </dsp:txBody>
      <dsp:txXfrm>
        <a:off x="3599569" y="2071750"/>
        <a:ext cx="804565" cy="696044"/>
      </dsp:txXfrm>
    </dsp:sp>
    <dsp:sp modelId="{0E11753C-8442-442D-8CD4-61F1238402A6}">
      <dsp:nvSpPr>
        <dsp:cNvPr id="0" name=""/>
        <dsp:cNvSpPr/>
      </dsp:nvSpPr>
      <dsp:spPr>
        <a:xfrm>
          <a:off x="2163905" y="2552105"/>
          <a:ext cx="554065" cy="47740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9686B-3068-47C6-9817-B9E4A50E8751}">
      <dsp:nvSpPr>
        <dsp:cNvPr id="0" name=""/>
        <dsp:cNvSpPr/>
      </dsp:nvSpPr>
      <dsp:spPr>
        <a:xfrm>
          <a:off x="2296444" y="2540287"/>
          <a:ext cx="1203435" cy="104111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Process led: Dave Burnet</a:t>
          </a:r>
          <a:endParaRPr lang="en-US" sz="1100" kern="1200" dirty="0"/>
        </a:p>
      </dsp:txBody>
      <dsp:txXfrm>
        <a:off x="2495879" y="2712821"/>
        <a:ext cx="804565" cy="696044"/>
      </dsp:txXfrm>
    </dsp:sp>
    <dsp:sp modelId="{CEF62AD3-9830-4D3D-A306-D0EA7644FCC8}">
      <dsp:nvSpPr>
        <dsp:cNvPr id="0" name=""/>
        <dsp:cNvSpPr/>
      </dsp:nvSpPr>
      <dsp:spPr>
        <a:xfrm>
          <a:off x="1506679" y="1659978"/>
          <a:ext cx="554065" cy="47740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8D5FF-A2F2-4CEC-88DF-4CF3CAA82B17}">
      <dsp:nvSpPr>
        <dsp:cNvPr id="0" name=""/>
        <dsp:cNvSpPr/>
      </dsp:nvSpPr>
      <dsp:spPr>
        <a:xfrm>
          <a:off x="1187630" y="1899932"/>
          <a:ext cx="1203435" cy="1041112"/>
        </a:xfrm>
        <a:prstGeom prst="hexagon">
          <a:avLst>
            <a:gd name="adj" fmla="val 2857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SCM: Fred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R.</a:t>
          </a:r>
          <a:endParaRPr lang="en-US" sz="1100" kern="1200" dirty="0"/>
        </a:p>
      </dsp:txBody>
      <dsp:txXfrm>
        <a:off x="1387065" y="2072466"/>
        <a:ext cx="804565" cy="696044"/>
      </dsp:txXfrm>
    </dsp:sp>
    <dsp:sp modelId="{F397C638-3706-4791-92A4-B82AAA6BBE70}">
      <dsp:nvSpPr>
        <dsp:cNvPr id="0" name=""/>
        <dsp:cNvSpPr/>
      </dsp:nvSpPr>
      <dsp:spPr>
        <a:xfrm>
          <a:off x="1187630" y="638921"/>
          <a:ext cx="1203435" cy="1041112"/>
        </a:xfrm>
        <a:prstGeom prst="hexagon">
          <a:avLst>
            <a:gd name="adj" fmla="val 2857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SLM: Craig Ballard</a:t>
          </a:r>
          <a:endParaRPr lang="en-US" sz="1100" kern="1200" dirty="0"/>
        </a:p>
      </dsp:txBody>
      <dsp:txXfrm>
        <a:off x="1387065" y="811455"/>
        <a:ext cx="804565" cy="696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7D409-A724-4D30-AAB6-EAFD16E044AB}">
      <dsp:nvSpPr>
        <dsp:cNvPr id="0" name=""/>
        <dsp:cNvSpPr/>
      </dsp:nvSpPr>
      <dsp:spPr>
        <a:xfrm>
          <a:off x="678338" y="0"/>
          <a:ext cx="3845051" cy="38450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u="sng" kern="1200" dirty="0" smtClean="0"/>
            <a:t>Solution</a:t>
          </a:r>
        </a:p>
      </dsp:txBody>
      <dsp:txXfrm>
        <a:off x="1879916" y="192252"/>
        <a:ext cx="1441894" cy="384505"/>
      </dsp:txXfrm>
    </dsp:sp>
    <dsp:sp modelId="{7ED4B592-CB88-4199-AD16-181FEC4A75B3}">
      <dsp:nvSpPr>
        <dsp:cNvPr id="0" name=""/>
        <dsp:cNvSpPr/>
      </dsp:nvSpPr>
      <dsp:spPr>
        <a:xfrm>
          <a:off x="844597" y="576757"/>
          <a:ext cx="3488151" cy="3268293"/>
        </a:xfrm>
        <a:prstGeom prst="ellipse">
          <a:avLst/>
        </a:prstGeom>
        <a:gradFill rotWithShape="0">
          <a:gsLst>
            <a:gs pos="0">
              <a:schemeClr val="accent3">
                <a:hueOff val="-2047245"/>
                <a:satOff val="-3200"/>
                <a:lumOff val="6226"/>
                <a:alphaOff val="0"/>
                <a:shade val="51000"/>
                <a:satMod val="130000"/>
              </a:schemeClr>
            </a:gs>
            <a:gs pos="80000">
              <a:schemeClr val="accent3">
                <a:hueOff val="-2047245"/>
                <a:satOff val="-3200"/>
                <a:lumOff val="6226"/>
                <a:alphaOff val="0"/>
                <a:shade val="93000"/>
                <a:satMod val="130000"/>
              </a:schemeClr>
            </a:gs>
            <a:gs pos="100000">
              <a:schemeClr val="accent3">
                <a:hueOff val="-2047245"/>
                <a:satOff val="-3200"/>
                <a:lumOff val="62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u="sng" kern="1200" dirty="0" smtClean="0"/>
            <a:t>Adoption Phase</a:t>
          </a:r>
        </a:p>
      </dsp:txBody>
      <dsp:txXfrm>
        <a:off x="1836540" y="764684"/>
        <a:ext cx="1504265" cy="375853"/>
      </dsp:txXfrm>
    </dsp:sp>
    <dsp:sp modelId="{B4AC586A-9097-4294-AD8A-B962425FCE9F}">
      <dsp:nvSpPr>
        <dsp:cNvPr id="0" name=""/>
        <dsp:cNvSpPr/>
      </dsp:nvSpPr>
      <dsp:spPr>
        <a:xfrm>
          <a:off x="1255096" y="1153515"/>
          <a:ext cx="2691535" cy="2691535"/>
        </a:xfrm>
        <a:prstGeom prst="ellipse">
          <a:avLst/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u="sng" kern="1200" dirty="0" smtClean="0"/>
            <a:t>Implementation Units</a:t>
          </a:r>
        </a:p>
      </dsp:txBody>
      <dsp:txXfrm>
        <a:off x="1904429" y="1339231"/>
        <a:ext cx="1392869" cy="371431"/>
      </dsp:txXfrm>
    </dsp:sp>
    <dsp:sp modelId="{5E376F3A-31F5-405A-A0BE-3032F10601A1}">
      <dsp:nvSpPr>
        <dsp:cNvPr id="0" name=""/>
        <dsp:cNvSpPr/>
      </dsp:nvSpPr>
      <dsp:spPr>
        <a:xfrm>
          <a:off x="1543474" y="1730272"/>
          <a:ext cx="2114778" cy="2114778"/>
        </a:xfrm>
        <a:prstGeom prst="ellipse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u="sng" kern="1200" dirty="0" smtClean="0"/>
            <a:t>Best Practices</a:t>
          </a:r>
        </a:p>
      </dsp:txBody>
      <dsp:txXfrm>
        <a:off x="2029873" y="1920602"/>
        <a:ext cx="1141980" cy="380660"/>
      </dsp:txXfrm>
    </dsp:sp>
    <dsp:sp modelId="{E524DADA-AEB5-4959-8D6A-C5335C720A12}">
      <dsp:nvSpPr>
        <dsp:cNvPr id="0" name=""/>
        <dsp:cNvSpPr/>
      </dsp:nvSpPr>
      <dsp:spPr>
        <a:xfrm>
          <a:off x="1831853" y="2307030"/>
          <a:ext cx="1538020" cy="1538020"/>
        </a:xfrm>
        <a:prstGeom prst="ellipse">
          <a:avLst/>
        </a:prstGeom>
        <a:gradFill rotWithShape="0">
          <a:gsLst>
            <a:gs pos="0">
              <a:schemeClr val="accent3">
                <a:hueOff val="-8188979"/>
                <a:satOff val="-12800"/>
                <a:lumOff val="24903"/>
                <a:alphaOff val="0"/>
                <a:shade val="51000"/>
                <a:satMod val="130000"/>
              </a:schemeClr>
            </a:gs>
            <a:gs pos="80000">
              <a:schemeClr val="accent3">
                <a:hueOff val="-8188979"/>
                <a:satOff val="-12800"/>
                <a:lumOff val="24903"/>
                <a:alphaOff val="0"/>
                <a:shade val="93000"/>
                <a:satMod val="130000"/>
              </a:schemeClr>
            </a:gs>
            <a:gs pos="100000">
              <a:schemeClr val="accent3">
                <a:hueOff val="-8188979"/>
                <a:satOff val="-12800"/>
                <a:lumOff val="249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u="sng" kern="1200" dirty="0" smtClean="0"/>
            <a:t>Capabilities</a:t>
          </a:r>
        </a:p>
      </dsp:txBody>
      <dsp:txXfrm>
        <a:off x="2057091" y="2691535"/>
        <a:ext cx="1087544" cy="769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76F14-AEBA-46C3-A322-0A15A68F7CC5}">
      <dsp:nvSpPr>
        <dsp:cNvPr id="0" name=""/>
        <dsp:cNvSpPr/>
      </dsp:nvSpPr>
      <dsp:spPr>
        <a:xfrm>
          <a:off x="53498" y="2455"/>
          <a:ext cx="2193844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Assess Scope and Derive Estimates</a:t>
          </a:r>
          <a:endParaRPr lang="en-US" sz="1800" kern="1200" dirty="0"/>
        </a:p>
      </dsp:txBody>
      <dsp:txXfrm>
        <a:off x="80254" y="29211"/>
        <a:ext cx="2140332" cy="859995"/>
      </dsp:txXfrm>
    </dsp:sp>
    <dsp:sp modelId="{9711AE20-0CF2-4FD6-A80C-B14D400AB192}">
      <dsp:nvSpPr>
        <dsp:cNvPr id="0" name=""/>
        <dsp:cNvSpPr/>
      </dsp:nvSpPr>
      <dsp:spPr>
        <a:xfrm rot="5400000">
          <a:off x="979137" y="938800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973057"/>
        <a:ext cx="246646" cy="239796"/>
      </dsp:txXfrm>
    </dsp:sp>
    <dsp:sp modelId="{502BB081-1326-4C13-9F4A-21FAECAF96B2}">
      <dsp:nvSpPr>
        <dsp:cNvPr id="0" name=""/>
        <dsp:cNvSpPr/>
      </dsp:nvSpPr>
      <dsp:spPr>
        <a:xfrm>
          <a:off x="53498" y="1372716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Review Scope with Client and Internal PTC</a:t>
          </a:r>
          <a:endParaRPr lang="en-US" sz="1800" kern="1200" dirty="0"/>
        </a:p>
      </dsp:txBody>
      <dsp:txXfrm>
        <a:off x="80254" y="1399472"/>
        <a:ext cx="2140332" cy="859995"/>
      </dsp:txXfrm>
    </dsp:sp>
    <dsp:sp modelId="{AD94CC04-1EBF-4DAF-A020-9A67373CFFC0}">
      <dsp:nvSpPr>
        <dsp:cNvPr id="0" name=""/>
        <dsp:cNvSpPr/>
      </dsp:nvSpPr>
      <dsp:spPr>
        <a:xfrm rot="5400000">
          <a:off x="979137" y="2309060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2343317"/>
        <a:ext cx="246646" cy="239796"/>
      </dsp:txXfrm>
    </dsp:sp>
    <dsp:sp modelId="{093EE2B9-1DC3-4870-8115-EEF02E675647}">
      <dsp:nvSpPr>
        <dsp:cNvPr id="0" name=""/>
        <dsp:cNvSpPr/>
      </dsp:nvSpPr>
      <dsp:spPr>
        <a:xfrm>
          <a:off x="53498" y="2742976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SOW Based Upon Scope and Estimates</a:t>
          </a:r>
        </a:p>
      </dsp:txBody>
      <dsp:txXfrm>
        <a:off x="80254" y="2769732"/>
        <a:ext cx="2140332" cy="859995"/>
      </dsp:txXfrm>
    </dsp:sp>
    <dsp:sp modelId="{41B21D02-D179-46ED-AAD2-ABE5D30AE25A}">
      <dsp:nvSpPr>
        <dsp:cNvPr id="0" name=""/>
        <dsp:cNvSpPr/>
      </dsp:nvSpPr>
      <dsp:spPr>
        <a:xfrm rot="5400000">
          <a:off x="979137" y="3679321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3713578"/>
        <a:ext cx="246646" cy="239796"/>
      </dsp:txXfrm>
    </dsp:sp>
    <dsp:sp modelId="{7863BD09-CCE8-4D5F-8CA9-8AF6F77773D1}">
      <dsp:nvSpPr>
        <dsp:cNvPr id="0" name=""/>
        <dsp:cNvSpPr/>
      </dsp:nvSpPr>
      <dsp:spPr>
        <a:xfrm>
          <a:off x="53498" y="4113237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Deliver SOW</a:t>
          </a:r>
          <a:endParaRPr lang="en-US" sz="1800" kern="1200" dirty="0"/>
        </a:p>
      </dsp:txBody>
      <dsp:txXfrm>
        <a:off x="80254" y="4139993"/>
        <a:ext cx="2140332" cy="859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76F14-AEBA-46C3-A322-0A15A68F7CC5}">
      <dsp:nvSpPr>
        <dsp:cNvPr id="0" name=""/>
        <dsp:cNvSpPr/>
      </dsp:nvSpPr>
      <dsp:spPr>
        <a:xfrm>
          <a:off x="53498" y="2455"/>
          <a:ext cx="2193844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Assess Scope and Derive Estimates</a:t>
          </a:r>
          <a:endParaRPr lang="en-US" sz="1800" kern="1200" dirty="0"/>
        </a:p>
      </dsp:txBody>
      <dsp:txXfrm>
        <a:off x="80254" y="29211"/>
        <a:ext cx="2140332" cy="859995"/>
      </dsp:txXfrm>
    </dsp:sp>
    <dsp:sp modelId="{9711AE20-0CF2-4FD6-A80C-B14D400AB192}">
      <dsp:nvSpPr>
        <dsp:cNvPr id="0" name=""/>
        <dsp:cNvSpPr/>
      </dsp:nvSpPr>
      <dsp:spPr>
        <a:xfrm rot="5400000">
          <a:off x="979137" y="938800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973057"/>
        <a:ext cx="246646" cy="239796"/>
      </dsp:txXfrm>
    </dsp:sp>
    <dsp:sp modelId="{502BB081-1326-4C13-9F4A-21FAECAF96B2}">
      <dsp:nvSpPr>
        <dsp:cNvPr id="0" name=""/>
        <dsp:cNvSpPr/>
      </dsp:nvSpPr>
      <dsp:spPr>
        <a:xfrm>
          <a:off x="53498" y="1372716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Review Scope with Client and Internal PTC</a:t>
          </a:r>
          <a:endParaRPr lang="en-US" sz="1800" kern="1200" dirty="0"/>
        </a:p>
      </dsp:txBody>
      <dsp:txXfrm>
        <a:off x="80254" y="1399472"/>
        <a:ext cx="2140332" cy="859995"/>
      </dsp:txXfrm>
    </dsp:sp>
    <dsp:sp modelId="{AD94CC04-1EBF-4DAF-A020-9A67373CFFC0}">
      <dsp:nvSpPr>
        <dsp:cNvPr id="0" name=""/>
        <dsp:cNvSpPr/>
      </dsp:nvSpPr>
      <dsp:spPr>
        <a:xfrm rot="5400000">
          <a:off x="979137" y="2309060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2343317"/>
        <a:ext cx="246646" cy="239796"/>
      </dsp:txXfrm>
    </dsp:sp>
    <dsp:sp modelId="{093EE2B9-1DC3-4870-8115-EEF02E675647}">
      <dsp:nvSpPr>
        <dsp:cNvPr id="0" name=""/>
        <dsp:cNvSpPr/>
      </dsp:nvSpPr>
      <dsp:spPr>
        <a:xfrm>
          <a:off x="53498" y="2742976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SOW Based Upon Scope and Estimates</a:t>
          </a:r>
        </a:p>
      </dsp:txBody>
      <dsp:txXfrm>
        <a:off x="80254" y="2769732"/>
        <a:ext cx="2140332" cy="859995"/>
      </dsp:txXfrm>
    </dsp:sp>
    <dsp:sp modelId="{41B21D02-D179-46ED-AAD2-ABE5D30AE25A}">
      <dsp:nvSpPr>
        <dsp:cNvPr id="0" name=""/>
        <dsp:cNvSpPr/>
      </dsp:nvSpPr>
      <dsp:spPr>
        <a:xfrm rot="5400000">
          <a:off x="979137" y="3679321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3713578"/>
        <a:ext cx="246646" cy="239796"/>
      </dsp:txXfrm>
    </dsp:sp>
    <dsp:sp modelId="{7863BD09-CCE8-4D5F-8CA9-8AF6F77773D1}">
      <dsp:nvSpPr>
        <dsp:cNvPr id="0" name=""/>
        <dsp:cNvSpPr/>
      </dsp:nvSpPr>
      <dsp:spPr>
        <a:xfrm>
          <a:off x="53498" y="4113237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Deliver SOW</a:t>
          </a:r>
          <a:endParaRPr lang="en-US" sz="1800" kern="1200" dirty="0"/>
        </a:p>
      </dsp:txBody>
      <dsp:txXfrm>
        <a:off x="80254" y="4139993"/>
        <a:ext cx="2140332" cy="859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76F14-AEBA-46C3-A322-0A15A68F7CC5}">
      <dsp:nvSpPr>
        <dsp:cNvPr id="0" name=""/>
        <dsp:cNvSpPr/>
      </dsp:nvSpPr>
      <dsp:spPr>
        <a:xfrm>
          <a:off x="53498" y="2455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Assess Scope and Derive Estimates</a:t>
          </a:r>
          <a:endParaRPr lang="en-US" sz="1800" kern="1200" dirty="0"/>
        </a:p>
      </dsp:txBody>
      <dsp:txXfrm>
        <a:off x="80254" y="29211"/>
        <a:ext cx="2140332" cy="859995"/>
      </dsp:txXfrm>
    </dsp:sp>
    <dsp:sp modelId="{9711AE20-0CF2-4FD6-A80C-B14D400AB192}">
      <dsp:nvSpPr>
        <dsp:cNvPr id="0" name=""/>
        <dsp:cNvSpPr/>
      </dsp:nvSpPr>
      <dsp:spPr>
        <a:xfrm rot="5400000">
          <a:off x="979137" y="938800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973057"/>
        <a:ext cx="246646" cy="239796"/>
      </dsp:txXfrm>
    </dsp:sp>
    <dsp:sp modelId="{502BB081-1326-4C13-9F4A-21FAECAF96B2}">
      <dsp:nvSpPr>
        <dsp:cNvPr id="0" name=""/>
        <dsp:cNvSpPr/>
      </dsp:nvSpPr>
      <dsp:spPr>
        <a:xfrm>
          <a:off x="53498" y="1372716"/>
          <a:ext cx="2193844" cy="91350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Review Scope with Client and Internal PTC</a:t>
          </a:r>
          <a:endParaRPr lang="en-US" sz="1800" kern="1200" dirty="0"/>
        </a:p>
      </dsp:txBody>
      <dsp:txXfrm>
        <a:off x="80254" y="1399472"/>
        <a:ext cx="2140332" cy="859995"/>
      </dsp:txXfrm>
    </dsp:sp>
    <dsp:sp modelId="{AD94CC04-1EBF-4DAF-A020-9A67373CFFC0}">
      <dsp:nvSpPr>
        <dsp:cNvPr id="0" name=""/>
        <dsp:cNvSpPr/>
      </dsp:nvSpPr>
      <dsp:spPr>
        <a:xfrm rot="5400000">
          <a:off x="979137" y="2309060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2343317"/>
        <a:ext cx="246646" cy="239796"/>
      </dsp:txXfrm>
    </dsp:sp>
    <dsp:sp modelId="{093EE2B9-1DC3-4870-8115-EEF02E675647}">
      <dsp:nvSpPr>
        <dsp:cNvPr id="0" name=""/>
        <dsp:cNvSpPr/>
      </dsp:nvSpPr>
      <dsp:spPr>
        <a:xfrm>
          <a:off x="53498" y="2742976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SOW Based Upon Scope and Estimates</a:t>
          </a:r>
        </a:p>
      </dsp:txBody>
      <dsp:txXfrm>
        <a:off x="80254" y="2769732"/>
        <a:ext cx="2140332" cy="859995"/>
      </dsp:txXfrm>
    </dsp:sp>
    <dsp:sp modelId="{41B21D02-D179-46ED-AAD2-ABE5D30AE25A}">
      <dsp:nvSpPr>
        <dsp:cNvPr id="0" name=""/>
        <dsp:cNvSpPr/>
      </dsp:nvSpPr>
      <dsp:spPr>
        <a:xfrm rot="5400000">
          <a:off x="979137" y="3679321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3713578"/>
        <a:ext cx="246646" cy="239796"/>
      </dsp:txXfrm>
    </dsp:sp>
    <dsp:sp modelId="{7863BD09-CCE8-4D5F-8CA9-8AF6F77773D1}">
      <dsp:nvSpPr>
        <dsp:cNvPr id="0" name=""/>
        <dsp:cNvSpPr/>
      </dsp:nvSpPr>
      <dsp:spPr>
        <a:xfrm>
          <a:off x="53498" y="4113237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Deliver SOW</a:t>
          </a:r>
          <a:endParaRPr lang="en-US" sz="1800" kern="1200" dirty="0"/>
        </a:p>
      </dsp:txBody>
      <dsp:txXfrm>
        <a:off x="80254" y="4139993"/>
        <a:ext cx="2140332" cy="8599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76F14-AEBA-46C3-A322-0A15A68F7CC5}">
      <dsp:nvSpPr>
        <dsp:cNvPr id="0" name=""/>
        <dsp:cNvSpPr/>
      </dsp:nvSpPr>
      <dsp:spPr>
        <a:xfrm>
          <a:off x="53498" y="2455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Assess Scope and Derive Estimates</a:t>
          </a:r>
          <a:endParaRPr lang="en-US" sz="1800" kern="1200" dirty="0"/>
        </a:p>
      </dsp:txBody>
      <dsp:txXfrm>
        <a:off x="80254" y="29211"/>
        <a:ext cx="2140332" cy="859995"/>
      </dsp:txXfrm>
    </dsp:sp>
    <dsp:sp modelId="{9711AE20-0CF2-4FD6-A80C-B14D400AB192}">
      <dsp:nvSpPr>
        <dsp:cNvPr id="0" name=""/>
        <dsp:cNvSpPr/>
      </dsp:nvSpPr>
      <dsp:spPr>
        <a:xfrm rot="5400000">
          <a:off x="979137" y="938800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973057"/>
        <a:ext cx="246646" cy="239796"/>
      </dsp:txXfrm>
    </dsp:sp>
    <dsp:sp modelId="{502BB081-1326-4C13-9F4A-21FAECAF96B2}">
      <dsp:nvSpPr>
        <dsp:cNvPr id="0" name=""/>
        <dsp:cNvSpPr/>
      </dsp:nvSpPr>
      <dsp:spPr>
        <a:xfrm>
          <a:off x="53498" y="1372716"/>
          <a:ext cx="2193844" cy="91350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Review Scope with Client and Internal PTC</a:t>
          </a:r>
          <a:endParaRPr lang="en-US" sz="1800" kern="1200" dirty="0"/>
        </a:p>
      </dsp:txBody>
      <dsp:txXfrm>
        <a:off x="80254" y="1399472"/>
        <a:ext cx="2140332" cy="859995"/>
      </dsp:txXfrm>
    </dsp:sp>
    <dsp:sp modelId="{AD94CC04-1EBF-4DAF-A020-9A67373CFFC0}">
      <dsp:nvSpPr>
        <dsp:cNvPr id="0" name=""/>
        <dsp:cNvSpPr/>
      </dsp:nvSpPr>
      <dsp:spPr>
        <a:xfrm rot="5400000">
          <a:off x="979137" y="2309060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2343317"/>
        <a:ext cx="246646" cy="239796"/>
      </dsp:txXfrm>
    </dsp:sp>
    <dsp:sp modelId="{093EE2B9-1DC3-4870-8115-EEF02E675647}">
      <dsp:nvSpPr>
        <dsp:cNvPr id="0" name=""/>
        <dsp:cNvSpPr/>
      </dsp:nvSpPr>
      <dsp:spPr>
        <a:xfrm>
          <a:off x="53498" y="2742976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SOW Based Upon Scope and Estimates</a:t>
          </a:r>
        </a:p>
      </dsp:txBody>
      <dsp:txXfrm>
        <a:off x="80254" y="2769732"/>
        <a:ext cx="2140332" cy="859995"/>
      </dsp:txXfrm>
    </dsp:sp>
    <dsp:sp modelId="{41B21D02-D179-46ED-AAD2-ABE5D30AE25A}">
      <dsp:nvSpPr>
        <dsp:cNvPr id="0" name=""/>
        <dsp:cNvSpPr/>
      </dsp:nvSpPr>
      <dsp:spPr>
        <a:xfrm rot="5400000">
          <a:off x="979137" y="3679321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3713578"/>
        <a:ext cx="246646" cy="239796"/>
      </dsp:txXfrm>
    </dsp:sp>
    <dsp:sp modelId="{7863BD09-CCE8-4D5F-8CA9-8AF6F77773D1}">
      <dsp:nvSpPr>
        <dsp:cNvPr id="0" name=""/>
        <dsp:cNvSpPr/>
      </dsp:nvSpPr>
      <dsp:spPr>
        <a:xfrm>
          <a:off x="53498" y="4113237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Deliver SOW</a:t>
          </a:r>
          <a:endParaRPr lang="en-US" sz="1800" kern="1200" dirty="0"/>
        </a:p>
      </dsp:txBody>
      <dsp:txXfrm>
        <a:off x="80254" y="4139993"/>
        <a:ext cx="2140332" cy="8599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76F14-AEBA-46C3-A322-0A15A68F7CC5}">
      <dsp:nvSpPr>
        <dsp:cNvPr id="0" name=""/>
        <dsp:cNvSpPr/>
      </dsp:nvSpPr>
      <dsp:spPr>
        <a:xfrm>
          <a:off x="53498" y="2455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Assess Scope and Derive Estimates</a:t>
          </a:r>
          <a:endParaRPr lang="en-US" sz="1800" kern="1200" dirty="0"/>
        </a:p>
      </dsp:txBody>
      <dsp:txXfrm>
        <a:off x="80254" y="29211"/>
        <a:ext cx="2140332" cy="859995"/>
      </dsp:txXfrm>
    </dsp:sp>
    <dsp:sp modelId="{9711AE20-0CF2-4FD6-A80C-B14D400AB192}">
      <dsp:nvSpPr>
        <dsp:cNvPr id="0" name=""/>
        <dsp:cNvSpPr/>
      </dsp:nvSpPr>
      <dsp:spPr>
        <a:xfrm rot="5400000">
          <a:off x="979137" y="938800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973057"/>
        <a:ext cx="246646" cy="239796"/>
      </dsp:txXfrm>
    </dsp:sp>
    <dsp:sp modelId="{502BB081-1326-4C13-9F4A-21FAECAF96B2}">
      <dsp:nvSpPr>
        <dsp:cNvPr id="0" name=""/>
        <dsp:cNvSpPr/>
      </dsp:nvSpPr>
      <dsp:spPr>
        <a:xfrm>
          <a:off x="53498" y="1372716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Review Scope with Client and Internal PTC</a:t>
          </a:r>
          <a:endParaRPr lang="en-US" sz="1800" kern="1200" dirty="0"/>
        </a:p>
      </dsp:txBody>
      <dsp:txXfrm>
        <a:off x="80254" y="1399472"/>
        <a:ext cx="2140332" cy="859995"/>
      </dsp:txXfrm>
    </dsp:sp>
    <dsp:sp modelId="{AD94CC04-1EBF-4DAF-A020-9A67373CFFC0}">
      <dsp:nvSpPr>
        <dsp:cNvPr id="0" name=""/>
        <dsp:cNvSpPr/>
      </dsp:nvSpPr>
      <dsp:spPr>
        <a:xfrm rot="5400000">
          <a:off x="979137" y="2309060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2343317"/>
        <a:ext cx="246646" cy="239796"/>
      </dsp:txXfrm>
    </dsp:sp>
    <dsp:sp modelId="{093EE2B9-1DC3-4870-8115-EEF02E675647}">
      <dsp:nvSpPr>
        <dsp:cNvPr id="0" name=""/>
        <dsp:cNvSpPr/>
      </dsp:nvSpPr>
      <dsp:spPr>
        <a:xfrm>
          <a:off x="53498" y="2742976"/>
          <a:ext cx="2193844" cy="91350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SOW Based Upon Scope and Estimates</a:t>
          </a:r>
        </a:p>
      </dsp:txBody>
      <dsp:txXfrm>
        <a:off x="80254" y="2769732"/>
        <a:ext cx="2140332" cy="859995"/>
      </dsp:txXfrm>
    </dsp:sp>
    <dsp:sp modelId="{41B21D02-D179-46ED-AAD2-ABE5D30AE25A}">
      <dsp:nvSpPr>
        <dsp:cNvPr id="0" name=""/>
        <dsp:cNvSpPr/>
      </dsp:nvSpPr>
      <dsp:spPr>
        <a:xfrm rot="5400000">
          <a:off x="979137" y="3679321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3713578"/>
        <a:ext cx="246646" cy="239796"/>
      </dsp:txXfrm>
    </dsp:sp>
    <dsp:sp modelId="{7863BD09-CCE8-4D5F-8CA9-8AF6F77773D1}">
      <dsp:nvSpPr>
        <dsp:cNvPr id="0" name=""/>
        <dsp:cNvSpPr/>
      </dsp:nvSpPr>
      <dsp:spPr>
        <a:xfrm>
          <a:off x="53498" y="4113237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Deliver SOW</a:t>
          </a:r>
          <a:endParaRPr lang="en-US" sz="1800" kern="1200" dirty="0"/>
        </a:p>
      </dsp:txBody>
      <dsp:txXfrm>
        <a:off x="80254" y="4139993"/>
        <a:ext cx="2140332" cy="8599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76F14-AEBA-46C3-A322-0A15A68F7CC5}">
      <dsp:nvSpPr>
        <dsp:cNvPr id="0" name=""/>
        <dsp:cNvSpPr/>
      </dsp:nvSpPr>
      <dsp:spPr>
        <a:xfrm>
          <a:off x="53498" y="2455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Assess Scope and Derive Estimates</a:t>
          </a:r>
          <a:endParaRPr lang="en-US" sz="1800" kern="1200" dirty="0"/>
        </a:p>
      </dsp:txBody>
      <dsp:txXfrm>
        <a:off x="80254" y="29211"/>
        <a:ext cx="2140332" cy="859995"/>
      </dsp:txXfrm>
    </dsp:sp>
    <dsp:sp modelId="{9711AE20-0CF2-4FD6-A80C-B14D400AB192}">
      <dsp:nvSpPr>
        <dsp:cNvPr id="0" name=""/>
        <dsp:cNvSpPr/>
      </dsp:nvSpPr>
      <dsp:spPr>
        <a:xfrm rot="5400000">
          <a:off x="979137" y="938800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973057"/>
        <a:ext cx="246646" cy="239796"/>
      </dsp:txXfrm>
    </dsp:sp>
    <dsp:sp modelId="{502BB081-1326-4C13-9F4A-21FAECAF96B2}">
      <dsp:nvSpPr>
        <dsp:cNvPr id="0" name=""/>
        <dsp:cNvSpPr/>
      </dsp:nvSpPr>
      <dsp:spPr>
        <a:xfrm>
          <a:off x="53498" y="1372716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Review Scope with Client and Internal PTC</a:t>
          </a:r>
          <a:endParaRPr lang="en-US" sz="1800" kern="1200" dirty="0"/>
        </a:p>
      </dsp:txBody>
      <dsp:txXfrm>
        <a:off x="80254" y="1399472"/>
        <a:ext cx="2140332" cy="859995"/>
      </dsp:txXfrm>
    </dsp:sp>
    <dsp:sp modelId="{AD94CC04-1EBF-4DAF-A020-9A67373CFFC0}">
      <dsp:nvSpPr>
        <dsp:cNvPr id="0" name=""/>
        <dsp:cNvSpPr/>
      </dsp:nvSpPr>
      <dsp:spPr>
        <a:xfrm rot="5400000">
          <a:off x="979137" y="2309060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2343317"/>
        <a:ext cx="246646" cy="239796"/>
      </dsp:txXfrm>
    </dsp:sp>
    <dsp:sp modelId="{093EE2B9-1DC3-4870-8115-EEF02E675647}">
      <dsp:nvSpPr>
        <dsp:cNvPr id="0" name=""/>
        <dsp:cNvSpPr/>
      </dsp:nvSpPr>
      <dsp:spPr>
        <a:xfrm>
          <a:off x="53498" y="2742976"/>
          <a:ext cx="2193844" cy="913507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SOW Based Upon Scope and Estimates</a:t>
          </a:r>
        </a:p>
      </dsp:txBody>
      <dsp:txXfrm>
        <a:off x="80254" y="2769732"/>
        <a:ext cx="2140332" cy="859995"/>
      </dsp:txXfrm>
    </dsp:sp>
    <dsp:sp modelId="{41B21D02-D179-46ED-AAD2-ABE5D30AE25A}">
      <dsp:nvSpPr>
        <dsp:cNvPr id="0" name=""/>
        <dsp:cNvSpPr/>
      </dsp:nvSpPr>
      <dsp:spPr>
        <a:xfrm rot="5400000">
          <a:off x="979137" y="3679321"/>
          <a:ext cx="342565" cy="411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27097" y="3713578"/>
        <a:ext cx="246646" cy="239796"/>
      </dsp:txXfrm>
    </dsp:sp>
    <dsp:sp modelId="{7863BD09-CCE8-4D5F-8CA9-8AF6F77773D1}">
      <dsp:nvSpPr>
        <dsp:cNvPr id="0" name=""/>
        <dsp:cNvSpPr/>
      </dsp:nvSpPr>
      <dsp:spPr>
        <a:xfrm>
          <a:off x="53498" y="4113237"/>
          <a:ext cx="2193844" cy="91350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Deliver SOW</a:t>
          </a:r>
          <a:endParaRPr lang="en-US" sz="1800" kern="1200" dirty="0"/>
        </a:p>
      </dsp:txBody>
      <dsp:txXfrm>
        <a:off x="80254" y="4139993"/>
        <a:ext cx="2140332" cy="859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4055" y="0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r">
              <a:defRPr sz="1300"/>
            </a:lvl1pPr>
          </a:lstStyle>
          <a:p>
            <a:fld id="{6DD821BE-9E6E-4AE3-A5E3-47832800ABA2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4" tIns="47837" rIns="95674" bIns="4783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9" y="4560901"/>
            <a:ext cx="5850823" cy="4319548"/>
          </a:xfrm>
          <a:prstGeom prst="rect">
            <a:avLst/>
          </a:prstGeom>
        </p:spPr>
        <p:txBody>
          <a:bodyPr vert="horz" lIns="95674" tIns="47837" rIns="95674" bIns="4783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49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4055" y="9120149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r">
              <a:defRPr sz="1300"/>
            </a:lvl1pPr>
          </a:lstStyle>
          <a:p>
            <a:fld id="{D0D35414-857C-4261-A1CC-964A3CA0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3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Lisa Monk will be supporting</a:t>
            </a:r>
            <a:r>
              <a:rPr lang="en-US" baseline="0" dirty="0" smtClean="0"/>
              <a:t> Dave remotely (EMT) as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35414-857C-4261-A1CC-964A3CA097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Priority:</a:t>
            </a:r>
          </a:p>
          <a:p>
            <a:r>
              <a:rPr lang="en-US" dirty="0" smtClean="0"/>
              <a:t>Process Deliverables</a:t>
            </a:r>
          </a:p>
          <a:p>
            <a:r>
              <a:rPr lang="en-US" dirty="0" smtClean="0"/>
              <a:t>  Process</a:t>
            </a:r>
            <a:r>
              <a:rPr lang="en-US" baseline="0" dirty="0" smtClean="0"/>
              <a:t> Overview</a:t>
            </a:r>
          </a:p>
          <a:p>
            <a:r>
              <a:rPr lang="en-US" baseline="0" dirty="0" smtClean="0"/>
              <a:t>  Process </a:t>
            </a:r>
            <a:r>
              <a:rPr lang="en-US" dirty="0" err="1" smtClean="0"/>
              <a:t>Swimlane</a:t>
            </a:r>
            <a:endParaRPr lang="en-US" dirty="0" smtClean="0"/>
          </a:p>
          <a:p>
            <a:r>
              <a:rPr lang="en-US" baseline="0" dirty="0" smtClean="0"/>
              <a:t>  Practice Storyboard</a:t>
            </a:r>
          </a:p>
          <a:p>
            <a:r>
              <a:rPr lang="en-US" baseline="0" dirty="0" smtClean="0"/>
              <a:t>	3 Complete – 3 need to be created.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Value Model (</a:t>
            </a:r>
            <a:r>
              <a:rPr lang="en-US" baseline="0" dirty="0" err="1" smtClean="0"/>
              <a:t>Divi</a:t>
            </a:r>
            <a:r>
              <a:rPr lang="en-US" baseline="0" dirty="0" smtClean="0"/>
              <a:t> and Bruce)</a:t>
            </a:r>
          </a:p>
          <a:p>
            <a:r>
              <a:rPr lang="en-US" baseline="0" dirty="0" smtClean="0"/>
              <a:t>  Scorecard</a:t>
            </a:r>
          </a:p>
          <a:p>
            <a:r>
              <a:rPr lang="en-US" baseline="0" dirty="0" smtClean="0"/>
              <a:t>  Metrics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  <a:p>
            <a:r>
              <a:rPr lang="en-US" dirty="0" smtClean="0"/>
              <a:t>Engagement Crafting and Scoping</a:t>
            </a:r>
          </a:p>
          <a:p>
            <a:r>
              <a:rPr lang="en-US" baseline="0" dirty="0" smtClean="0"/>
              <a:t>  Estimation Guideline</a:t>
            </a:r>
          </a:p>
          <a:p>
            <a:r>
              <a:rPr lang="en-US" baseline="0" dirty="0" smtClean="0"/>
              <a:t>  SOW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35414-857C-4261-A1CC-964A3CA097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83" y="368640"/>
              <a:ext cx="3089688" cy="32538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4904" y="2155911"/>
            <a:ext cx="4008560" cy="923330"/>
          </a:xfrm>
        </p:spPr>
        <p:txBody>
          <a:bodyPr wrap="square" anchor="ctr" anchorCtr="0">
            <a:spAutoFit/>
          </a:bodyPr>
          <a:lstStyle>
            <a:lvl1pPr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94524" y="4988450"/>
            <a:ext cx="3721608" cy="246221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94524" y="5250577"/>
            <a:ext cx="3730752" cy="327494"/>
          </a:xfrm>
        </p:spPr>
        <p:txBody>
          <a:bodyPr/>
          <a:lstStyle>
            <a:lvl1pPr marL="0" indent="0"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Presenter’s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02372" y="6193329"/>
            <a:ext cx="14445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BD1CFA6F-2E6F-4599-89FB-0FD096452C56}" type="datetime4">
              <a:rPr lang="en-US" sz="1200" smtClean="0">
                <a:solidFill>
                  <a:schemeClr val="bg1"/>
                </a:solidFill>
                <a:latin typeface="Arial Narrow" pitchFamily="34" charset="0"/>
              </a:rPr>
              <a:t>May 14, 2013</a:t>
            </a:fld>
            <a:endParaRPr lang="en-US" sz="12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1380744"/>
            <a:ext cx="5526088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9250" y="1380744"/>
            <a:ext cx="2771600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6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-2"/>
            <a:ext cx="9144000" cy="6858001"/>
            <a:chOff x="0" y="-2"/>
            <a:chExt cx="9144000" cy="6858001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0" y="-2"/>
              <a:ext cx="9144000" cy="6858001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16200000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937" y="2914649"/>
              <a:ext cx="7130126" cy="102870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V="1">
            <a:off x="-2466" y="5682343"/>
            <a:ext cx="9146465" cy="1175657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 userDrawn="1"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99334" y="3715728"/>
            <a:ext cx="8255129" cy="338328"/>
          </a:xfrm>
        </p:spPr>
        <p:txBody>
          <a:bodyPr/>
          <a:lstStyle>
            <a:lvl1pPr marL="0" indent="0" algn="r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07159" y="3159824"/>
            <a:ext cx="8255129" cy="457200"/>
          </a:xfrm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7316" y="0"/>
            <a:ext cx="9151315" cy="1360074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76" y="273193"/>
            <a:ext cx="720718" cy="243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69"/>
          <a:stretch/>
        </p:blipFill>
        <p:spPr>
          <a:xfrm flipH="1">
            <a:off x="3371813" y="4295375"/>
            <a:ext cx="5772186" cy="2562625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100" y="151422"/>
            <a:ext cx="7612056" cy="4572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610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6100" y="1380744"/>
            <a:ext cx="86959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80744"/>
            <a:ext cx="8699737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0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922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856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22" y="1380744"/>
            <a:ext cx="2748477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18100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/>
          </p:nvPr>
        </p:nvSpPr>
        <p:spPr>
          <a:xfrm>
            <a:off x="614812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ubtitle 2"/>
          <p:cNvSpPr>
            <a:spLocks noGrp="1" noChangeAspect="1"/>
          </p:cNvSpPr>
          <p:nvPr>
            <p:ph type="subTitle" idx="17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/>
          </p:nvPr>
        </p:nvSpPr>
        <p:spPr>
          <a:xfrm>
            <a:off x="4845050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/>
          </p:nvPr>
        </p:nvSpPr>
        <p:spPr>
          <a:xfrm>
            <a:off x="4845050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v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86384"/>
            <a:chOff x="0" y="0"/>
            <a:chExt cx="9144000" cy="78638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9144000" cy="786384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7476" y="273193"/>
              <a:ext cx="720718" cy="243726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100" y="151088"/>
            <a:ext cx="7612056" cy="457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" y="1380744"/>
            <a:ext cx="8613648" cy="502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54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56" r:id="rId10"/>
    <p:sldLayoutId id="2147483655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ts val="1800"/>
        </a:spcBef>
        <a:buClr>
          <a:schemeClr val="bg2"/>
        </a:buClr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4213" indent="-228600" algn="l" defTabSz="91440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–"/>
        <a:defRPr sz="18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108585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•"/>
        <a:defRPr sz="16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C4D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C4D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ds.ptc.com/Windchill/app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2155912"/>
            <a:ext cx="4008560" cy="923330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SolutionName</a:t>
            </a:r>
            <a:r>
              <a:rPr lang="en-US" dirty="0" smtClean="0"/>
              <a:t>&gt; Barn Raising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Stanley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5562600"/>
            <a:ext cx="3730752" cy="3274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5256071"/>
            <a:ext cx="3721608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bg2"/>
              </a:buClr>
              <a:buFont typeface="Arial" pitchFamily="34" charset="0"/>
              <a:buNone/>
              <a:defRPr sz="1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0" algn="ctr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&lt;Practice Lead&gt;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Assets created and loaded in </a:t>
            </a:r>
            <a:r>
              <a:rPr lang="en-US" dirty="0" err="1" smtClean="0"/>
              <a:t>ProjectLink</a:t>
            </a:r>
            <a:endParaRPr lang="en-US" dirty="0" smtClean="0"/>
          </a:p>
          <a:p>
            <a:r>
              <a:rPr lang="en-US" dirty="0" smtClean="0"/>
              <a:t>The percent completion of the Services Assets is clear to the team and logged in JIRA</a:t>
            </a:r>
          </a:p>
          <a:p>
            <a:r>
              <a:rPr lang="en-US" dirty="0" smtClean="0"/>
              <a:t>The plan to finish the </a:t>
            </a:r>
            <a:r>
              <a:rPr lang="en-US" dirty="0"/>
              <a:t>Services </a:t>
            </a:r>
            <a:r>
              <a:rPr lang="en-US" dirty="0" smtClean="0"/>
              <a:t>Assets is proposed and agreed</a:t>
            </a:r>
          </a:p>
          <a:p>
            <a:r>
              <a:rPr lang="en-US" dirty="0" smtClean="0"/>
              <a:t>Resource commitment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SolutionName</a:t>
            </a:r>
            <a:r>
              <a:rPr lang="en-US" dirty="0" smtClean="0"/>
              <a:t>&gt;  Barn Raising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Expected Outcome at the end of the event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SolutionName</a:t>
            </a:r>
            <a:r>
              <a:rPr lang="en-US" dirty="0" smtClean="0"/>
              <a:t>&gt;  Barn Raising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Welcome and Logistics</a:t>
            </a:r>
          </a:p>
          <a:p>
            <a:r>
              <a:rPr lang="en-US" dirty="0" smtClean="0"/>
              <a:t>Introductions and Objective</a:t>
            </a:r>
          </a:p>
          <a:p>
            <a:r>
              <a:rPr lang="en-US" b="1" dirty="0"/>
              <a:t>Pre-Engineered Solution </a:t>
            </a:r>
            <a:r>
              <a:rPr lang="en-US" b="1" dirty="0" smtClean="0"/>
              <a:t>Construct</a:t>
            </a:r>
          </a:p>
          <a:p>
            <a:r>
              <a:rPr lang="en-US" dirty="0"/>
              <a:t>Services Engagement Crafting and </a:t>
            </a:r>
            <a:r>
              <a:rPr lang="en-US" dirty="0" smtClean="0"/>
              <a:t>Scoping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Enablement: Pre-Engineered Offerings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13303" y="825195"/>
            <a:ext cx="6958739" cy="1349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marL="169863" indent="-169863">
              <a:spcBef>
                <a:spcPts val="2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Enable Global Services to be a premium service provider to our clients by developing </a:t>
            </a:r>
            <a:r>
              <a:rPr lang="en-US" sz="1200" dirty="0" smtClean="0">
                <a:solidFill>
                  <a:schemeClr val="tx1"/>
                </a:solidFill>
              </a:rPr>
              <a:t>Pre-Engineered Services </a:t>
            </a:r>
            <a:r>
              <a:rPr lang="en-US" sz="1200" dirty="0">
                <a:solidFill>
                  <a:schemeClr val="tx1"/>
                </a:solidFill>
              </a:rPr>
              <a:t>Offerings that enable </a:t>
            </a:r>
            <a:r>
              <a:rPr lang="en-US" sz="1200" b="1" dirty="0">
                <a:solidFill>
                  <a:srgbClr val="FF0000"/>
                </a:solidFill>
              </a:rPr>
              <a:t>predictable high value deployments </a:t>
            </a:r>
            <a:r>
              <a:rPr lang="en-US" sz="1200" dirty="0">
                <a:solidFill>
                  <a:schemeClr val="tx1"/>
                </a:solidFill>
              </a:rPr>
              <a:t>in support of PTC’s Solutions</a:t>
            </a:r>
          </a:p>
        </p:txBody>
      </p:sp>
      <p:sp>
        <p:nvSpPr>
          <p:cNvPr id="41" name="Chevron 40"/>
          <p:cNvSpPr/>
          <p:nvPr/>
        </p:nvSpPr>
        <p:spPr>
          <a:xfrm rot="5400000">
            <a:off x="183590" y="991222"/>
            <a:ext cx="1795094" cy="1463040"/>
          </a:xfrm>
          <a:prstGeom prst="chevron">
            <a:avLst>
              <a:gd name="adj" fmla="val 3078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8288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Mission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13303" y="2282284"/>
            <a:ext cx="6958739" cy="2282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marL="169863" indent="-169863">
              <a:spcBef>
                <a:spcPts val="2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Design the DNA of a standard </a:t>
            </a:r>
            <a:r>
              <a:rPr lang="en-US" sz="1200" dirty="0" smtClean="0">
                <a:solidFill>
                  <a:schemeClr val="tx1"/>
                </a:solidFill>
              </a:rPr>
              <a:t>Pre-Engineered Deployment </a:t>
            </a:r>
            <a:r>
              <a:rPr lang="en-US" sz="1200" dirty="0">
                <a:solidFill>
                  <a:schemeClr val="tx1"/>
                </a:solidFill>
              </a:rPr>
              <a:t>Offering (Deliverables/Outcomes) leveraging the RVP “</a:t>
            </a:r>
            <a:r>
              <a:rPr lang="en-US" sz="1200" b="1" dirty="0">
                <a:solidFill>
                  <a:srgbClr val="FF0000"/>
                </a:solidFill>
              </a:rPr>
              <a:t>process led</a:t>
            </a:r>
            <a:r>
              <a:rPr lang="en-US" sz="1200" dirty="0">
                <a:solidFill>
                  <a:schemeClr val="tx1"/>
                </a:solidFill>
              </a:rPr>
              <a:t>” approach with a delineation between business development and delivery assets </a:t>
            </a:r>
          </a:p>
          <a:p>
            <a:pPr marL="169863" indent="-169863">
              <a:spcBef>
                <a:spcPts val="2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Establish a </a:t>
            </a:r>
            <a:r>
              <a:rPr lang="en-US" sz="1200" b="1" dirty="0">
                <a:solidFill>
                  <a:srgbClr val="FF0000"/>
                </a:solidFill>
              </a:rPr>
              <a:t>standard approach </a:t>
            </a:r>
            <a:r>
              <a:rPr lang="en-US" sz="1200" dirty="0">
                <a:solidFill>
                  <a:schemeClr val="tx1"/>
                </a:solidFill>
              </a:rPr>
              <a:t>to proactively (“barn raising”) develop the business development assets of a Preconfigured Solution</a:t>
            </a:r>
          </a:p>
          <a:p>
            <a:pPr marL="169863" indent="-169863">
              <a:spcBef>
                <a:spcPts val="2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Aggressively drive the execution of the barn raising events to create a portfolio of </a:t>
            </a:r>
            <a:r>
              <a:rPr lang="en-US" sz="1200" dirty="0" smtClean="0">
                <a:solidFill>
                  <a:schemeClr val="tx1"/>
                </a:solidFill>
              </a:rPr>
              <a:t>Pre-Engineered </a:t>
            </a:r>
            <a:r>
              <a:rPr lang="en-US" sz="1200" dirty="0">
                <a:solidFill>
                  <a:schemeClr val="tx1"/>
                </a:solidFill>
              </a:rPr>
              <a:t>Services Offerings for each of the launched PTC Solutions</a:t>
            </a:r>
          </a:p>
          <a:p>
            <a:pPr marL="169863" indent="-169863">
              <a:spcBef>
                <a:spcPts val="2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Maintain a master development schedule of the </a:t>
            </a:r>
            <a:r>
              <a:rPr lang="en-US" sz="1200" dirty="0" smtClean="0">
                <a:solidFill>
                  <a:schemeClr val="tx1"/>
                </a:solidFill>
              </a:rPr>
              <a:t>pre-engineered solutions </a:t>
            </a:r>
            <a:r>
              <a:rPr lang="en-US" sz="1200" dirty="0">
                <a:solidFill>
                  <a:schemeClr val="tx1"/>
                </a:solidFill>
              </a:rPr>
              <a:t>while collaborating with Practice Leads to coordinate communication and adoption events</a:t>
            </a:r>
          </a:p>
          <a:p>
            <a:pPr marL="169863" indent="-169863">
              <a:spcBef>
                <a:spcPts val="2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Conduct quarterly reviews on the effectiveness of the </a:t>
            </a:r>
            <a:r>
              <a:rPr lang="en-US" sz="1200" dirty="0" smtClean="0">
                <a:solidFill>
                  <a:schemeClr val="tx1"/>
                </a:solidFill>
              </a:rPr>
              <a:t>Pre-engineered </a:t>
            </a:r>
            <a:r>
              <a:rPr lang="en-US" sz="1200" dirty="0">
                <a:solidFill>
                  <a:schemeClr val="tx1"/>
                </a:solidFill>
              </a:rPr>
              <a:t>Services Offers to </a:t>
            </a:r>
            <a:r>
              <a:rPr lang="en-US" sz="1200" b="1" dirty="0">
                <a:solidFill>
                  <a:srgbClr val="FF0000"/>
                </a:solidFill>
              </a:rPr>
              <a:t>consistently tune </a:t>
            </a:r>
            <a:r>
              <a:rPr lang="en-US" sz="1200" dirty="0">
                <a:solidFill>
                  <a:schemeClr val="tx1"/>
                </a:solidFill>
              </a:rPr>
              <a:t>the DNA </a:t>
            </a:r>
          </a:p>
        </p:txBody>
      </p:sp>
      <p:sp>
        <p:nvSpPr>
          <p:cNvPr id="43" name="Chevron 42"/>
          <p:cNvSpPr/>
          <p:nvPr/>
        </p:nvSpPr>
        <p:spPr>
          <a:xfrm rot="5400000">
            <a:off x="-290464" y="2922366"/>
            <a:ext cx="2743201" cy="1463040"/>
          </a:xfrm>
          <a:prstGeom prst="chevron">
            <a:avLst>
              <a:gd name="adj" fmla="val 3078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7432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13303" y="4668643"/>
            <a:ext cx="6958739" cy="17618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marL="169863" indent="-169863">
              <a:spcBef>
                <a:spcPts val="2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200" b="1" dirty="0">
                <a:solidFill>
                  <a:srgbClr val="FF0000"/>
                </a:solidFill>
              </a:rPr>
              <a:t>Full Portfolio</a:t>
            </a:r>
            <a:r>
              <a:rPr lang="en-US" sz="1200" dirty="0">
                <a:solidFill>
                  <a:schemeClr val="tx1"/>
                </a:solidFill>
              </a:rPr>
              <a:t> of </a:t>
            </a:r>
            <a:r>
              <a:rPr lang="en-US" sz="1200" dirty="0" smtClean="0">
                <a:solidFill>
                  <a:schemeClr val="tx1"/>
                </a:solidFill>
              </a:rPr>
              <a:t>Pre-Engineered Service </a:t>
            </a:r>
            <a:r>
              <a:rPr lang="en-US" sz="1200" dirty="0">
                <a:solidFill>
                  <a:schemeClr val="tx1"/>
                </a:solidFill>
              </a:rPr>
              <a:t>Offerings in support all released PTC Solutions</a:t>
            </a:r>
          </a:p>
          <a:p>
            <a:pPr marL="169863" indent="-169863">
              <a:spcBef>
                <a:spcPts val="2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Client Managers actively leveraging the Business Development assets to </a:t>
            </a:r>
            <a:r>
              <a:rPr lang="en-US" sz="1200" b="1" dirty="0">
                <a:solidFill>
                  <a:srgbClr val="FF0000"/>
                </a:solidFill>
              </a:rPr>
              <a:t>efficiently sell well crafted Deployment offerings</a:t>
            </a:r>
          </a:p>
          <a:p>
            <a:pPr marL="169863" indent="-169863">
              <a:spcBef>
                <a:spcPts val="2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Delivery Teams actively leveraging the Delivery Assets to repeatedly deliver Deployment engagements</a:t>
            </a:r>
          </a:p>
          <a:p>
            <a:pPr marL="169863" indent="-169863">
              <a:spcBef>
                <a:spcPts val="2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Improved Client Satisfaction and Global Services margins as a function of more repeatable and predictable deployment engagements</a:t>
            </a:r>
          </a:p>
        </p:txBody>
      </p:sp>
      <p:sp>
        <p:nvSpPr>
          <p:cNvPr id="45" name="Chevron 44"/>
          <p:cNvSpPr/>
          <p:nvPr/>
        </p:nvSpPr>
        <p:spPr>
          <a:xfrm rot="5400000">
            <a:off x="-13543" y="5031803"/>
            <a:ext cx="2189359" cy="1463040"/>
          </a:xfrm>
          <a:prstGeom prst="chevron">
            <a:avLst>
              <a:gd name="adj" fmla="val 3078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8288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Desired Outcomes</a:t>
            </a:r>
          </a:p>
        </p:txBody>
      </p:sp>
    </p:spTree>
    <p:extLst>
      <p:ext uri="{BB962C8B-B14F-4D97-AF65-F5344CB8AC3E}">
        <p14:creationId xmlns:p14="http://schemas.microsoft.com/office/powerpoint/2010/main" val="122078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14630349"/>
              </p:ext>
            </p:extLst>
          </p:nvPr>
        </p:nvGraphicFramePr>
        <p:xfrm>
          <a:off x="990600" y="609600"/>
          <a:ext cx="76962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Ecosystem to leverage for creation of the Pre-Engineered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6488322"/>
              </p:ext>
            </p:extLst>
          </p:nvPr>
        </p:nvGraphicFramePr>
        <p:xfrm>
          <a:off x="1905000" y="1752600"/>
          <a:ext cx="579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552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457" y="1362456"/>
            <a:ext cx="4384628" cy="5266944"/>
          </a:xfrm>
        </p:spPr>
        <p:txBody>
          <a:bodyPr/>
          <a:lstStyle/>
          <a:p>
            <a:r>
              <a:rPr lang="en-US" dirty="0" smtClean="0"/>
              <a:t>…Is a saleable offering designed to solve a specific business problem </a:t>
            </a:r>
          </a:p>
          <a:p>
            <a:r>
              <a:rPr lang="en-US" dirty="0" smtClean="0"/>
              <a:t>…typically has 3 levels of maturity; each delivers defined value</a:t>
            </a:r>
          </a:p>
          <a:p>
            <a:r>
              <a:rPr lang="en-US" dirty="0" smtClean="0"/>
              <a:t>…may </a:t>
            </a:r>
            <a:r>
              <a:rPr lang="en-US" dirty="0"/>
              <a:t>be deployed in </a:t>
            </a:r>
            <a:r>
              <a:rPr lang="en-US" dirty="0" smtClean="0"/>
              <a:t>phases</a:t>
            </a:r>
          </a:p>
          <a:p>
            <a:r>
              <a:rPr lang="en-US" dirty="0" smtClean="0"/>
              <a:t>…may </a:t>
            </a:r>
            <a:r>
              <a:rPr lang="en-US" dirty="0"/>
              <a:t>be deployed </a:t>
            </a:r>
            <a:r>
              <a:rPr lang="en-US" dirty="0" smtClean="0"/>
              <a:t>concurrently with other solutions</a:t>
            </a:r>
            <a:endParaRPr lang="en-US" dirty="0"/>
          </a:p>
          <a:p>
            <a:r>
              <a:rPr lang="en-US" dirty="0" smtClean="0"/>
              <a:t>…are comprised </a:t>
            </a:r>
            <a:r>
              <a:rPr lang="en-US" dirty="0"/>
              <a:t>of </a:t>
            </a:r>
            <a:r>
              <a:rPr lang="en-US" dirty="0" smtClean="0"/>
              <a:t>technology best practices and associated services</a:t>
            </a:r>
          </a:p>
          <a:p>
            <a:r>
              <a:rPr lang="en-US" dirty="0" smtClean="0"/>
              <a:t>…are supported by an array of assets and competency-building tools/training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A solution…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D:\Users\gmarin\AppData\Local\Temp\10-1-2012 11-45-24 AM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7" y="1562390"/>
            <a:ext cx="3887801" cy="400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What is a Value Centric Solution?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65319186"/>
              </p:ext>
            </p:extLst>
          </p:nvPr>
        </p:nvGraphicFramePr>
        <p:xfrm>
          <a:off x="1" y="1761730"/>
          <a:ext cx="5201728" cy="3845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192" name="Group 8191"/>
          <p:cNvGrpSpPr/>
          <p:nvPr/>
        </p:nvGrpSpPr>
        <p:grpSpPr>
          <a:xfrm>
            <a:off x="3140015" y="1259976"/>
            <a:ext cx="6003984" cy="879358"/>
            <a:chOff x="3140015" y="880432"/>
            <a:chExt cx="6003984" cy="879358"/>
          </a:xfrm>
        </p:grpSpPr>
        <p:sp>
          <p:nvSpPr>
            <p:cNvPr id="7" name="TextBox 6"/>
            <p:cNvSpPr txBox="1"/>
            <p:nvPr/>
          </p:nvSpPr>
          <p:spPr>
            <a:xfrm>
              <a:off x="4646720" y="880432"/>
              <a:ext cx="44972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i="1" dirty="0" smtClean="0"/>
                <a:t>Defined set of answers to business problems that are easily understood by customers during Value Modeling</a:t>
              </a:r>
            </a:p>
          </p:txBody>
        </p:sp>
        <p:cxnSp>
          <p:nvCxnSpPr>
            <p:cNvPr id="9" name="Straight Connector 8"/>
            <p:cNvCxnSpPr>
              <a:endCxn id="7" idx="1"/>
            </p:cNvCxnSpPr>
            <p:nvPr/>
          </p:nvCxnSpPr>
          <p:spPr>
            <a:xfrm flipV="1">
              <a:off x="3140015" y="1065098"/>
              <a:ext cx="1506705" cy="694692"/>
            </a:xfrm>
            <a:prstGeom prst="line">
              <a:avLst/>
            </a:prstGeom>
            <a:ln w="349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5" name="Group 8194"/>
          <p:cNvGrpSpPr/>
          <p:nvPr/>
        </p:nvGrpSpPr>
        <p:grpSpPr>
          <a:xfrm>
            <a:off x="3319991" y="2417614"/>
            <a:ext cx="5380525" cy="1021242"/>
            <a:chOff x="3319991" y="2038070"/>
            <a:chExt cx="5380525" cy="1021242"/>
          </a:xfrm>
        </p:grpSpPr>
        <p:sp>
          <p:nvSpPr>
            <p:cNvPr id="16" name="TextBox 15"/>
            <p:cNvSpPr txBox="1"/>
            <p:nvPr/>
          </p:nvSpPr>
          <p:spPr>
            <a:xfrm>
              <a:off x="5256672" y="2038070"/>
              <a:ext cx="34438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i="1" dirty="0" smtClean="0"/>
                <a:t>Inter-related set of practices that are required to ensure measureable Value attainment</a:t>
              </a:r>
            </a:p>
          </p:txBody>
        </p:sp>
        <p:cxnSp>
          <p:nvCxnSpPr>
            <p:cNvPr id="17" name="Straight Connector 16"/>
            <p:cNvCxnSpPr>
              <a:endCxn id="16" idx="1"/>
            </p:cNvCxnSpPr>
            <p:nvPr/>
          </p:nvCxnSpPr>
          <p:spPr>
            <a:xfrm flipV="1">
              <a:off x="3319991" y="2222736"/>
              <a:ext cx="1936681" cy="836576"/>
            </a:xfrm>
            <a:prstGeom prst="line">
              <a:avLst/>
            </a:prstGeom>
            <a:ln w="349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6" name="Group 8195"/>
          <p:cNvGrpSpPr/>
          <p:nvPr/>
        </p:nvGrpSpPr>
        <p:grpSpPr>
          <a:xfrm>
            <a:off x="3234906" y="3064093"/>
            <a:ext cx="5199387" cy="998559"/>
            <a:chOff x="3234906" y="2684549"/>
            <a:chExt cx="5199387" cy="998559"/>
          </a:xfrm>
        </p:grpSpPr>
        <p:sp>
          <p:nvSpPr>
            <p:cNvPr id="18" name="TextBox 17"/>
            <p:cNvSpPr txBox="1"/>
            <p:nvPr/>
          </p:nvSpPr>
          <p:spPr>
            <a:xfrm>
              <a:off x="5322958" y="2684549"/>
              <a:ext cx="31113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i="1" dirty="0" smtClean="0"/>
                <a:t>Working methods that transform how users generate value</a:t>
              </a:r>
            </a:p>
          </p:txBody>
        </p:sp>
        <p:cxnSp>
          <p:nvCxnSpPr>
            <p:cNvPr id="19" name="Straight Connector 18"/>
            <p:cNvCxnSpPr>
              <a:endCxn id="18" idx="1"/>
            </p:cNvCxnSpPr>
            <p:nvPr/>
          </p:nvCxnSpPr>
          <p:spPr>
            <a:xfrm flipV="1">
              <a:off x="3234906" y="2869215"/>
              <a:ext cx="2088052" cy="813893"/>
            </a:xfrm>
            <a:prstGeom prst="line">
              <a:avLst/>
            </a:prstGeom>
            <a:ln w="349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7" name="Group 8196"/>
          <p:cNvGrpSpPr/>
          <p:nvPr/>
        </p:nvGrpSpPr>
        <p:grpSpPr>
          <a:xfrm>
            <a:off x="3053751" y="3693320"/>
            <a:ext cx="5087258" cy="1068443"/>
            <a:chOff x="3053751" y="3313776"/>
            <a:chExt cx="5087258" cy="1068443"/>
          </a:xfrm>
        </p:grpSpPr>
        <p:sp>
          <p:nvSpPr>
            <p:cNvPr id="25" name="TextBox 24"/>
            <p:cNvSpPr txBox="1"/>
            <p:nvPr/>
          </p:nvSpPr>
          <p:spPr>
            <a:xfrm>
              <a:off x="5184056" y="3313776"/>
              <a:ext cx="295695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i="1" dirty="0" smtClean="0"/>
                <a:t>Practice-enabling features that optimize and standardize execution</a:t>
              </a:r>
            </a:p>
          </p:txBody>
        </p:sp>
        <p:cxnSp>
          <p:nvCxnSpPr>
            <p:cNvPr id="26" name="Straight Connector 25"/>
            <p:cNvCxnSpPr>
              <a:endCxn id="25" idx="1"/>
            </p:cNvCxnSpPr>
            <p:nvPr/>
          </p:nvCxnSpPr>
          <p:spPr>
            <a:xfrm flipV="1">
              <a:off x="3053751" y="3498442"/>
              <a:ext cx="2130305" cy="883777"/>
            </a:xfrm>
            <a:prstGeom prst="line">
              <a:avLst/>
            </a:prstGeom>
            <a:ln w="349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3" name="Group 8192"/>
          <p:cNvGrpSpPr/>
          <p:nvPr/>
        </p:nvGrpSpPr>
        <p:grpSpPr>
          <a:xfrm>
            <a:off x="3389673" y="1835121"/>
            <a:ext cx="5468476" cy="914851"/>
            <a:chOff x="3389673" y="1455577"/>
            <a:chExt cx="5468476" cy="914851"/>
          </a:xfrm>
        </p:grpSpPr>
        <p:sp>
          <p:nvSpPr>
            <p:cNvPr id="22" name="TextBox 21"/>
            <p:cNvSpPr txBox="1"/>
            <p:nvPr/>
          </p:nvSpPr>
          <p:spPr>
            <a:xfrm>
              <a:off x="5256672" y="1455577"/>
              <a:ext cx="36014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i="1" dirty="0" smtClean="0"/>
                <a:t>Levels of value achievable by customers based on realistic adoption phases</a:t>
              </a:r>
            </a:p>
          </p:txBody>
        </p:sp>
        <p:cxnSp>
          <p:nvCxnSpPr>
            <p:cNvPr id="23" name="Straight Connector 22"/>
            <p:cNvCxnSpPr>
              <a:endCxn id="22" idx="1"/>
            </p:cNvCxnSpPr>
            <p:nvPr/>
          </p:nvCxnSpPr>
          <p:spPr>
            <a:xfrm flipV="1">
              <a:off x="3389673" y="1640243"/>
              <a:ext cx="1866999" cy="730185"/>
            </a:xfrm>
            <a:prstGeom prst="line">
              <a:avLst/>
            </a:prstGeom>
            <a:ln w="349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Picture 2" descr="D:\Users\gmarin\AppData\Local\Temp\10-8-2012 12-35-01 PM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304" y="4672110"/>
            <a:ext cx="2744845" cy="16769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0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D:\Users\gmarin\AppData\Local\Temp\10-8-2012 10-43-31 AM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671" y="1013584"/>
            <a:ext cx="2694317" cy="1650853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D:\Users\gmarin\AppData\Local\Temp\10-8-2012 10-39-19 AM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314" y="4652096"/>
            <a:ext cx="2423439" cy="160379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219250" y="1380744"/>
            <a:ext cx="2771600" cy="496829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Visibility</a:t>
            </a:r>
            <a:r>
              <a:rPr lang="en-US" dirty="0"/>
              <a:t>: </a:t>
            </a:r>
            <a:r>
              <a:rPr lang="en-US" dirty="0" smtClean="0"/>
              <a:t>Internal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User</a:t>
            </a:r>
            <a:r>
              <a:rPr lang="en-US" dirty="0"/>
              <a:t>: </a:t>
            </a:r>
            <a:r>
              <a:rPr lang="en-US" dirty="0" smtClean="0"/>
              <a:t>Client Manager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</a:t>
            </a:r>
            <a:r>
              <a:rPr lang="en-US" dirty="0"/>
              <a:t>: </a:t>
            </a:r>
            <a:r>
              <a:rPr lang="en-US" sz="1600" dirty="0" smtClean="0"/>
              <a:t>Modular set of Services selling tools aligned to sales driven value model</a:t>
            </a:r>
            <a:endParaRPr lang="en-US" sz="1200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Contents 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(by Adoption Phase)</a:t>
            </a:r>
            <a:r>
              <a:rPr lang="en-US" dirty="0" smtClean="0"/>
              <a:t>: </a:t>
            </a:r>
            <a:endParaRPr lang="en-US" dirty="0"/>
          </a:p>
          <a:p>
            <a:r>
              <a:rPr lang="en-US" sz="1200" dirty="0" smtClean="0"/>
              <a:t>Template SOW</a:t>
            </a:r>
          </a:p>
          <a:p>
            <a:r>
              <a:rPr lang="en-US" sz="1200" dirty="0" smtClean="0"/>
              <a:t>Estimation Guide</a:t>
            </a:r>
          </a:p>
          <a:p>
            <a:r>
              <a:rPr lang="en-US" sz="1200" dirty="0" smtClean="0"/>
              <a:t>Project Schedule</a:t>
            </a:r>
          </a:p>
          <a:p>
            <a:r>
              <a:rPr lang="en-US" sz="1200" dirty="0" smtClean="0"/>
              <a:t>Total Value Model</a:t>
            </a:r>
          </a:p>
          <a:p>
            <a:r>
              <a:rPr lang="en-US" sz="1200" dirty="0" smtClean="0"/>
              <a:t>Client Value Roadmap</a:t>
            </a:r>
          </a:p>
          <a:p>
            <a:r>
              <a:rPr lang="en-US" sz="1200" dirty="0" smtClean="0"/>
              <a:t>Value Scorecard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Business Development Kits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D:\Users\gmarin\AppData\Local\Temp\10-8-2012 10-31-29 AM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25" y="1388457"/>
            <a:ext cx="2208861" cy="255196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8626" y="2312409"/>
            <a:ext cx="2449903" cy="63691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Modular Solution aligned SOW Scope</a:t>
            </a:r>
          </a:p>
        </p:txBody>
      </p:sp>
      <p:pic>
        <p:nvPicPr>
          <p:cNvPr id="6147" name="Picture 3" descr="D:\Users\gmarin\AppData\Local\Temp\10-8-2012 10-34-20 AM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021" y="3105508"/>
            <a:ext cx="2284913" cy="1716657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891843" y="3789155"/>
            <a:ext cx="2467154" cy="63691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Implementation Phase level Solution WBS</a:t>
            </a:r>
          </a:p>
        </p:txBody>
      </p:sp>
      <p:pic>
        <p:nvPicPr>
          <p:cNvPr id="6148" name="Picture 4" descr="D:\Users\gmarin\AppData\Local\Temp\10-8-2012 10-36-21 AM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475" y="3655745"/>
            <a:ext cx="1941091" cy="199270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209671" y="4645928"/>
            <a:ext cx="2350698" cy="63691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Implementation Unit and Practice level Estimation Guide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68529" y="5273502"/>
            <a:ext cx="2806459" cy="63691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Work Breakdown aligned Project Schedule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80670" y="1824639"/>
            <a:ext cx="2694317" cy="4811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Value Model aligned Client Value Roadmap</a:t>
            </a: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690" y="5453994"/>
            <a:ext cx="1610307" cy="66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9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9" name="Picture 11" descr="D:\Users\gmarin\AppData\Local\Temp\10-8-2012 11-58-30 AM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49" y="3113975"/>
            <a:ext cx="2529013" cy="16176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D:\Users\gmarin\AppData\Local\Temp\10-8-2012 11-55-00 AM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07" y="1120513"/>
            <a:ext cx="2901232" cy="11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Users\gmarin\AppData\Local\Temp\10-8-2012 11-33-59 AM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31" y="5081129"/>
            <a:ext cx="1562097" cy="11577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D:\Users\gmarin\AppData\Local\Temp\10-8-2012 11-34-12 AM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380" y="5659985"/>
            <a:ext cx="1573690" cy="11024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431" y="1039001"/>
            <a:ext cx="1877368" cy="141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201997" y="1209373"/>
            <a:ext cx="2771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Visibility</a:t>
            </a:r>
            <a:r>
              <a:rPr lang="en-US" dirty="0" smtClean="0"/>
              <a:t>: Internal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User</a:t>
            </a:r>
            <a:r>
              <a:rPr lang="en-US" dirty="0" smtClean="0"/>
              <a:t>: Sales/Services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Use</a:t>
            </a:r>
            <a:r>
              <a:rPr lang="en-US" dirty="0" smtClean="0"/>
              <a:t>: To help transition from Value Model to Value Plan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QTY</a:t>
            </a:r>
            <a:r>
              <a:rPr lang="en-US" dirty="0" smtClean="0"/>
              <a:t>: 5 primary artifact types per IU targeted workshop </a:t>
            </a:r>
            <a:r>
              <a:rPr lang="en-US" sz="1600" dirty="0" smtClean="0"/>
              <a:t>(</a:t>
            </a:r>
            <a:r>
              <a:rPr lang="en-US" sz="1100" dirty="0" smtClean="0"/>
              <a:t>+</a:t>
            </a:r>
            <a:r>
              <a:rPr lang="en-US" sz="1200" dirty="0" smtClean="0"/>
              <a:t>2-3 Solution level Deliverables)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Value Planning &amp; Delivery Kits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1573" y="3726979"/>
            <a:ext cx="2778881" cy="3442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Practice Summary Sheet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18389" y="5659989"/>
            <a:ext cx="2449903" cy="63691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Solution Level Practice Storyboard</a:t>
            </a:r>
          </a:p>
        </p:txBody>
      </p:sp>
      <p:pic>
        <p:nvPicPr>
          <p:cNvPr id="7172" name="Picture 4" descr="D:\Users\gmarin\AppData\Local\Temp\10-8-2012 11-36-56 AM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73" y="4489091"/>
            <a:ext cx="1790497" cy="16524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D:\Users\gmarin\AppData\Local\Temp\10-8-2012 11-39-41 AM.bm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70" y="1120513"/>
            <a:ext cx="1013258" cy="7185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:\Users\gmarin\AppData\Local\Temp\10-8-2012 11-39-27 AM.bmp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43" y="1725355"/>
            <a:ext cx="955963" cy="7074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D:\Users\gmarin\AppData\Local\Temp\10-8-2012 11-39-13 AM.bmp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161" y="976759"/>
            <a:ext cx="875954" cy="6322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D:\Users\gmarin\AppData\Local\Temp\10-8-2012 11-43-24 AM.bmp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83" y="5530423"/>
            <a:ext cx="1610266" cy="10758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320590" y="1587572"/>
            <a:ext cx="1847159" cy="36114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Workshop Kickoff Presentation</a:t>
            </a:r>
          </a:p>
        </p:txBody>
      </p:sp>
      <p:pic>
        <p:nvPicPr>
          <p:cNvPr id="7177" name="Picture 9" descr="D:\Users\gmarin\AppData\Local\Temp\10-8-2012 11-51-03 AM.bmp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64" y="4723273"/>
            <a:ext cx="1134740" cy="5920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481310" y="5177288"/>
            <a:ext cx="2449903" cy="63691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Practice/Process Description Document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04959" y="1500417"/>
            <a:ext cx="1771290" cy="48894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Solution Curriculum Plan</a:t>
            </a:r>
          </a:p>
        </p:txBody>
      </p:sp>
      <p:pic>
        <p:nvPicPr>
          <p:cNvPr id="7180" name="Picture 12" descr="D:\Users\gmarin\AppData\Local\Temp\10-8-2012 12-05-54 PM.bm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23" y="3312015"/>
            <a:ext cx="1862021" cy="10131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D:\Users\gmarin\AppData\Local\Temp\10-8-2012 12-03-40 PM.bm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877" y="2978611"/>
            <a:ext cx="1510678" cy="10926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276576" y="3191613"/>
            <a:ext cx="2524663" cy="48894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Value Model/Scorecard</a:t>
            </a:r>
          </a:p>
        </p:txBody>
      </p:sp>
    </p:spTree>
    <p:extLst>
      <p:ext uri="{BB962C8B-B14F-4D97-AF65-F5344CB8AC3E}">
        <p14:creationId xmlns:p14="http://schemas.microsoft.com/office/powerpoint/2010/main" val="76606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2" grpId="0" animBg="1"/>
      <p:bldP spid="12" grpId="0" animBg="1"/>
      <p:bldP spid="2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Pre-Engineered Offerings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Service Assets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85" y="1381125"/>
            <a:ext cx="642908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2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SolutionName</a:t>
            </a:r>
            <a:r>
              <a:rPr lang="en-US" dirty="0" smtClean="0"/>
              <a:t>&gt;  Barn Raising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Welcome and Logistics</a:t>
            </a:r>
          </a:p>
          <a:p>
            <a:r>
              <a:rPr lang="en-US" dirty="0" smtClean="0"/>
              <a:t>Introductions and Objective</a:t>
            </a:r>
          </a:p>
          <a:p>
            <a:r>
              <a:rPr lang="en-US" dirty="0"/>
              <a:t>Pre-Engineered Solution </a:t>
            </a:r>
            <a:r>
              <a:rPr lang="en-US" dirty="0" smtClean="0"/>
              <a:t>Construct</a:t>
            </a:r>
          </a:p>
          <a:p>
            <a:r>
              <a:rPr lang="en-US" b="1" dirty="0"/>
              <a:t>Services Engagement Crafting and </a:t>
            </a:r>
            <a:r>
              <a:rPr lang="en-US" b="1" dirty="0" smtClean="0"/>
              <a:t>Scoping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1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SolutionName</a:t>
            </a:r>
            <a:r>
              <a:rPr lang="en-US" dirty="0" smtClean="0"/>
              <a:t>&gt; Barn Raising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Welcome and Logistics</a:t>
            </a:r>
          </a:p>
          <a:p>
            <a:r>
              <a:rPr lang="en-US" dirty="0" smtClean="0"/>
              <a:t>Introductions and Objective</a:t>
            </a:r>
          </a:p>
          <a:p>
            <a:r>
              <a:rPr lang="en-US" dirty="0"/>
              <a:t>Pre-Engineered Solution </a:t>
            </a:r>
            <a:r>
              <a:rPr lang="en-US" dirty="0" smtClean="0"/>
              <a:t>Construct</a:t>
            </a:r>
          </a:p>
          <a:p>
            <a:r>
              <a:rPr lang="en-US" dirty="0"/>
              <a:t>Services Engagement Crafting and </a:t>
            </a:r>
            <a:r>
              <a:rPr lang="en-US" dirty="0" smtClean="0"/>
              <a:t>Scoping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4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an opportunity has been identified, how </a:t>
            </a:r>
            <a:r>
              <a:rPr lang="en-US" dirty="0"/>
              <a:t>long </a:t>
            </a:r>
            <a:r>
              <a:rPr lang="en-US" b="1" u="sng" dirty="0" smtClean="0"/>
              <a:t>should </a:t>
            </a:r>
            <a:r>
              <a:rPr lang="en-US" dirty="0" smtClean="0"/>
              <a:t>it </a:t>
            </a:r>
            <a:r>
              <a:rPr lang="en-US" dirty="0"/>
              <a:t>take a Client Manager to craft a </a:t>
            </a:r>
            <a:r>
              <a:rPr lang="en-US" dirty="0" smtClean="0"/>
              <a:t>ROM proposal for the implementation effort aligned with customer requirements?</a:t>
            </a:r>
          </a:p>
          <a:p>
            <a:pPr lvl="1"/>
            <a:r>
              <a:rPr lang="en-US" dirty="0" smtClean="0"/>
              <a:t>ROM includes </a:t>
            </a:r>
            <a:r>
              <a:rPr lang="en-US" b="1" dirty="0" smtClean="0"/>
              <a:t>HIGH LEVEL</a:t>
            </a:r>
            <a:r>
              <a:rPr lang="en-US" dirty="0" smtClean="0"/>
              <a:t>: Scope of work, Implementation Approach, Assumptions, Implementation Schedule, </a:t>
            </a:r>
            <a:r>
              <a:rPr lang="en-US" dirty="0"/>
              <a:t>Budgetary Costs, Roles &amp; </a:t>
            </a:r>
            <a:r>
              <a:rPr lang="en-US" dirty="0" smtClean="0"/>
              <a:t>Responsibilities</a:t>
            </a:r>
          </a:p>
          <a:p>
            <a:pPr lvl="1"/>
            <a:endParaRPr lang="en-US" dirty="0"/>
          </a:p>
          <a:p>
            <a:r>
              <a:rPr lang="en-US" dirty="0"/>
              <a:t>Once an opportunity has been identified, how long </a:t>
            </a:r>
            <a:r>
              <a:rPr lang="en-US" b="1" u="sng" dirty="0" smtClean="0"/>
              <a:t>should </a:t>
            </a:r>
            <a:r>
              <a:rPr lang="en-US" dirty="0" smtClean="0"/>
              <a:t>it </a:t>
            </a:r>
            <a:r>
              <a:rPr lang="en-US" dirty="0"/>
              <a:t>take a Client Manager to craft a </a:t>
            </a:r>
            <a:r>
              <a:rPr lang="en-US" dirty="0" smtClean="0"/>
              <a:t>Statement of Work </a:t>
            </a:r>
            <a:r>
              <a:rPr lang="en-US" dirty="0"/>
              <a:t>for the implementation effort aligned with customer requirements?</a:t>
            </a:r>
          </a:p>
          <a:p>
            <a:pPr lvl="1"/>
            <a:r>
              <a:rPr lang="en-US" dirty="0" smtClean="0"/>
              <a:t>SOW includes </a:t>
            </a:r>
            <a:r>
              <a:rPr lang="en-US" b="1" dirty="0" smtClean="0"/>
              <a:t>DETAILED</a:t>
            </a:r>
            <a:r>
              <a:rPr lang="en-US" dirty="0" smtClean="0"/>
              <a:t>: </a:t>
            </a:r>
            <a:r>
              <a:rPr lang="en-US" dirty="0"/>
              <a:t>Scope </a:t>
            </a:r>
            <a:r>
              <a:rPr lang="en-US" dirty="0" smtClean="0"/>
              <a:t>of </a:t>
            </a:r>
            <a:r>
              <a:rPr lang="en-US" dirty="0"/>
              <a:t>work, Implementation Approach, Assumptions, Implementation Schedule, </a:t>
            </a:r>
            <a:r>
              <a:rPr lang="en-US" dirty="0" smtClean="0"/>
              <a:t>Costs, Roles &amp; Responsibilities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SolutionName</a:t>
            </a:r>
            <a:r>
              <a:rPr lang="en-US" dirty="0" smtClean="0"/>
              <a:t>&gt;  Barn Raising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9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Scoping</a:t>
            </a:r>
          </a:p>
          <a:p>
            <a:pPr lvl="1"/>
            <a:r>
              <a:rPr lang="en-US" sz="1600" dirty="0" smtClean="0"/>
              <a:t>Value Modeling engagement</a:t>
            </a:r>
          </a:p>
          <a:p>
            <a:pPr lvl="1"/>
            <a:r>
              <a:rPr lang="en-US" sz="1600" dirty="0" smtClean="0"/>
              <a:t>Preplanning / Phase 0</a:t>
            </a:r>
          </a:p>
          <a:p>
            <a:pPr lvl="1"/>
            <a:r>
              <a:rPr lang="en-US" sz="1600" dirty="0" smtClean="0"/>
              <a:t>New Opportunity / Existing Customer</a:t>
            </a:r>
          </a:p>
          <a:p>
            <a:pPr lvl="1"/>
            <a:r>
              <a:rPr lang="en-US" sz="1600" dirty="0" smtClean="0"/>
              <a:t>New Opportunity / New Customer</a:t>
            </a:r>
          </a:p>
          <a:p>
            <a:r>
              <a:rPr lang="en-US" sz="1800" dirty="0" smtClean="0"/>
              <a:t>Crafting and Collaborating</a:t>
            </a:r>
          </a:p>
          <a:p>
            <a:pPr lvl="1"/>
            <a:r>
              <a:rPr lang="en-US" sz="1600" dirty="0" smtClean="0"/>
              <a:t>Endorsement by Construction</a:t>
            </a:r>
          </a:p>
          <a:p>
            <a:pPr lvl="1"/>
            <a:r>
              <a:rPr lang="en-US" sz="1600" dirty="0" smtClean="0"/>
              <a:t>Segments and SMEs</a:t>
            </a:r>
          </a:p>
          <a:p>
            <a:pPr lvl="1"/>
            <a:r>
              <a:rPr lang="en-US" sz="1600" dirty="0" smtClean="0"/>
              <a:t>Top/Down</a:t>
            </a:r>
          </a:p>
          <a:p>
            <a:pPr lvl="1"/>
            <a:r>
              <a:rPr lang="en-US" sz="1600" dirty="0" smtClean="0"/>
              <a:t>Bottom/Up</a:t>
            </a:r>
          </a:p>
          <a:p>
            <a:r>
              <a:rPr lang="en-US" sz="1800" dirty="0" smtClean="0">
                <a:sym typeface="Symbol"/>
              </a:rPr>
              <a:t>Approvals</a:t>
            </a:r>
          </a:p>
          <a:p>
            <a:pPr lvl="1"/>
            <a:r>
              <a:rPr lang="en-US" sz="1600" dirty="0" smtClean="0"/>
              <a:t>ISU/Technical Deal Review</a:t>
            </a:r>
          </a:p>
          <a:p>
            <a:pPr lvl="2"/>
            <a:r>
              <a:rPr lang="en-US" sz="1400" dirty="0" smtClean="0"/>
              <a:t>ROM </a:t>
            </a:r>
            <a:r>
              <a:rPr lang="en-US" sz="1400" dirty="0" smtClean="0">
                <a:sym typeface="Symbol"/>
              </a:rPr>
              <a:t> Proposal</a:t>
            </a:r>
          </a:p>
          <a:p>
            <a:pPr lvl="1"/>
            <a:r>
              <a:rPr lang="en-US" sz="1600" dirty="0" smtClean="0">
                <a:sym typeface="Symbol"/>
              </a:rPr>
              <a:t>Finance Deal Review</a:t>
            </a:r>
          </a:p>
          <a:p>
            <a:pPr lvl="2"/>
            <a:r>
              <a:rPr lang="en-US" sz="1400" dirty="0" smtClean="0">
                <a:sym typeface="Symbol"/>
              </a:rPr>
              <a:t>SOW</a:t>
            </a:r>
          </a:p>
          <a:p>
            <a:r>
              <a:rPr lang="en-US" sz="1800" dirty="0" smtClean="0"/>
              <a:t>Negotiations</a:t>
            </a:r>
          </a:p>
          <a:p>
            <a:pPr lvl="1"/>
            <a:r>
              <a:rPr lang="en-US" sz="1600" dirty="0" smtClean="0"/>
              <a:t>Rates vs. Utilization</a:t>
            </a:r>
          </a:p>
          <a:p>
            <a:pPr lvl="2"/>
            <a:r>
              <a:rPr lang="en-US" sz="1400" dirty="0" smtClean="0"/>
              <a:t>Pricing and VSOE policies</a:t>
            </a:r>
          </a:p>
          <a:p>
            <a:pPr lvl="1"/>
            <a:r>
              <a:rPr lang="en-US" sz="1600" dirty="0" smtClean="0"/>
              <a:t>RACI</a:t>
            </a:r>
            <a:endParaRPr lang="en-US" sz="1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 Crafting and Scoping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76600" y="1524000"/>
            <a:ext cx="4572000" cy="4800600"/>
            <a:chOff x="2514600" y="1295400"/>
            <a:chExt cx="4724400" cy="5257800"/>
          </a:xfrm>
        </p:grpSpPr>
        <p:sp>
          <p:nvSpPr>
            <p:cNvPr id="7" name="Content Placeholder 1"/>
            <p:cNvSpPr txBox="1">
              <a:spLocks/>
            </p:cNvSpPr>
            <p:nvPr/>
          </p:nvSpPr>
          <p:spPr>
            <a:xfrm>
              <a:off x="3124200" y="2133600"/>
              <a:ext cx="3352800" cy="3191256"/>
            </a:xfrm>
            <a:prstGeom prst="rect">
              <a:avLst/>
            </a:prstGeom>
          </p:spPr>
          <p:txBody>
            <a:bodyPr/>
            <a:lstStyle/>
            <a:p>
              <a:pPr marL="230188" marR="0" lvl="0" indent="-230188" algn="l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4000" b="1" i="0" u="none" strike="noStrike" kern="1200" cap="none" spc="0" normalizeH="0" baseline="0" noProof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rPr>
                <a:t>S</a:t>
              </a: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cope</a:t>
              </a:r>
            </a:p>
            <a:p>
              <a:pPr marL="230188" marR="0" lvl="0" indent="-230188" algn="l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4000" b="1" i="0" u="none" strike="noStrike" kern="1200" cap="none" spc="0" normalizeH="0" baseline="0" noProof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raft &amp; Collaborate</a:t>
              </a:r>
            </a:p>
            <a:p>
              <a:pPr marL="230188" marR="0" lvl="0" indent="-230188" algn="l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4000" b="1" i="0" u="none" strike="noStrike" kern="1200" cap="none" spc="0" normalizeH="0" baseline="0" noProof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pprove</a:t>
              </a:r>
            </a:p>
            <a:p>
              <a:pPr marL="230188" marR="0" lvl="0" indent="-230188" algn="l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4000" b="1" i="0" u="none" strike="noStrike" kern="1200" cap="none" spc="0" normalizeH="0" baseline="0" noProof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egotiate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2514600" y="2286000"/>
              <a:ext cx="533400" cy="29718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PREDICT</a:t>
              </a:r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4114800" y="2590800"/>
              <a:ext cx="2895600" cy="2286000"/>
            </a:xfrm>
            <a:prstGeom prst="triangl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8000">
                  <a:schemeClr val="accent1">
                    <a:tint val="44500"/>
                    <a:satMod val="160000"/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6248400" y="1295400"/>
              <a:ext cx="990600" cy="525780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VCE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29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RVP Execution Steps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Crafting and Scoping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931486" y="1381125"/>
          <a:ext cx="2300841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Assess Scope</a:t>
            </a:r>
          </a:p>
          <a:p>
            <a:pPr lvl="1"/>
            <a:r>
              <a:rPr lang="en-US" dirty="0" smtClean="0"/>
              <a:t>Ad hoc Data Gathering</a:t>
            </a:r>
          </a:p>
          <a:p>
            <a:pPr lvl="2"/>
            <a:r>
              <a:rPr lang="en-US" dirty="0" smtClean="0"/>
              <a:t>Tribal knowledge: Sales, </a:t>
            </a:r>
            <a:r>
              <a:rPr lang="en-US" dirty="0" err="1" smtClean="0"/>
              <a:t>iCenter</a:t>
            </a:r>
            <a:r>
              <a:rPr lang="en-US" dirty="0" smtClean="0"/>
              <a:t>, meetings</a:t>
            </a:r>
          </a:p>
          <a:p>
            <a:pPr lvl="2"/>
            <a:r>
              <a:rPr lang="en-US" dirty="0" smtClean="0"/>
              <a:t>Technical Questionnaires from Program Strategy and Architecture Definition module</a:t>
            </a:r>
          </a:p>
          <a:p>
            <a:pPr lvl="2"/>
            <a:r>
              <a:rPr lang="en-US" dirty="0" smtClean="0"/>
              <a:t>Domain-specific questionnaires</a:t>
            </a:r>
          </a:p>
          <a:p>
            <a:pPr lvl="2"/>
            <a:r>
              <a:rPr lang="en-US" dirty="0" smtClean="0"/>
              <a:t>SME assistance</a:t>
            </a:r>
          </a:p>
          <a:p>
            <a:pPr lvl="1"/>
            <a:r>
              <a:rPr lang="en-US" dirty="0" smtClean="0"/>
              <a:t>PDSVA</a:t>
            </a:r>
          </a:p>
          <a:p>
            <a:pPr lvl="2"/>
            <a:r>
              <a:rPr lang="en-US" dirty="0" smtClean="0"/>
              <a:t>Value drivers</a:t>
            </a:r>
          </a:p>
          <a:p>
            <a:pPr lvl="2"/>
            <a:r>
              <a:rPr lang="en-US" dirty="0" smtClean="0"/>
              <a:t>High-level process scope and prioritization</a:t>
            </a:r>
          </a:p>
          <a:p>
            <a:pPr lvl="1"/>
            <a:r>
              <a:rPr lang="en-US" dirty="0" smtClean="0"/>
              <a:t>VI&amp;P</a:t>
            </a:r>
          </a:p>
          <a:p>
            <a:pPr lvl="2"/>
            <a:r>
              <a:rPr lang="en-US" dirty="0" smtClean="0"/>
              <a:t>Value roadmap and scorecard</a:t>
            </a:r>
          </a:p>
          <a:p>
            <a:pPr lvl="2"/>
            <a:r>
              <a:rPr lang="en-US" dirty="0" smtClean="0"/>
              <a:t>Detailed strategies</a:t>
            </a:r>
          </a:p>
          <a:p>
            <a:pPr lvl="2"/>
            <a:r>
              <a:rPr lang="en-US" dirty="0" smtClean="0"/>
              <a:t>Process framing alignment</a:t>
            </a:r>
          </a:p>
          <a:p>
            <a:pPr lvl="2"/>
            <a:r>
              <a:rPr lang="en-US" dirty="0" smtClean="0"/>
              <a:t>Organizational Adoption</a:t>
            </a:r>
          </a:p>
        </p:txBody>
      </p:sp>
    </p:spTree>
    <p:extLst>
      <p:ext uri="{BB962C8B-B14F-4D97-AF65-F5344CB8AC3E}">
        <p14:creationId xmlns:p14="http://schemas.microsoft.com/office/powerpoint/2010/main" val="926598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RVP Execution Steps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Crafting and Scoping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931486" y="1381125"/>
          <a:ext cx="2300841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Derive Estimates</a:t>
            </a:r>
          </a:p>
          <a:p>
            <a:pPr lvl="1"/>
            <a:r>
              <a:rPr lang="en-US" sz="1600" dirty="0" smtClean="0"/>
              <a:t>Top Down Estimate</a:t>
            </a:r>
          </a:p>
          <a:p>
            <a:pPr lvl="2"/>
            <a:r>
              <a:rPr lang="en-US" sz="1400" dirty="0" smtClean="0"/>
              <a:t>Comparison to similar projects</a:t>
            </a:r>
          </a:p>
          <a:p>
            <a:pPr lvl="2"/>
            <a:r>
              <a:rPr lang="en-US" sz="1400" dirty="0" smtClean="0"/>
              <a:t>Team structure over time</a:t>
            </a:r>
          </a:p>
          <a:p>
            <a:pPr lvl="1"/>
            <a:r>
              <a:rPr lang="en-US" sz="1600" dirty="0" smtClean="0"/>
              <a:t>Bottoms-Up Estimate</a:t>
            </a:r>
          </a:p>
          <a:p>
            <a:pPr lvl="2"/>
            <a:r>
              <a:rPr lang="en-US" sz="1400" dirty="0" smtClean="0"/>
              <a:t>Develop Work Breakdown Structure</a:t>
            </a:r>
          </a:p>
          <a:p>
            <a:pPr lvl="2"/>
            <a:r>
              <a:rPr lang="en-US" sz="1400" dirty="0" smtClean="0"/>
              <a:t>Estimate at Module or Element Level with SMEs</a:t>
            </a:r>
          </a:p>
          <a:p>
            <a:pPr lvl="3"/>
            <a:r>
              <a:rPr lang="en-US" sz="1100" dirty="0" smtClean="0"/>
              <a:t>Endorsement by Construction (EBC) Teams</a:t>
            </a:r>
          </a:p>
          <a:p>
            <a:pPr lvl="3"/>
            <a:r>
              <a:rPr lang="en-US" sz="1100" dirty="0" smtClean="0"/>
              <a:t>Business Practice representatives</a:t>
            </a:r>
          </a:p>
          <a:p>
            <a:pPr lvl="4"/>
            <a:r>
              <a:rPr lang="en-US" sz="1100" dirty="0" smtClean="0"/>
              <a:t>Arbortext</a:t>
            </a:r>
          </a:p>
          <a:p>
            <a:pPr lvl="4"/>
            <a:r>
              <a:rPr lang="en-US" sz="1100" dirty="0" err="1" smtClean="0"/>
              <a:t>InSight</a:t>
            </a:r>
            <a:endParaRPr lang="en-US" sz="1100" dirty="0" smtClean="0"/>
          </a:p>
          <a:p>
            <a:pPr lvl="4"/>
            <a:r>
              <a:rPr lang="en-US" sz="1100" dirty="0" err="1" smtClean="0"/>
              <a:t>Relex</a:t>
            </a:r>
            <a:endParaRPr lang="en-US" sz="1100" dirty="0" smtClean="0"/>
          </a:p>
          <a:p>
            <a:pPr lvl="3"/>
            <a:r>
              <a:rPr lang="en-US" sz="1100" dirty="0" smtClean="0"/>
              <a:t>Emerging Products</a:t>
            </a:r>
          </a:p>
          <a:p>
            <a:pPr lvl="3"/>
            <a:r>
              <a:rPr lang="en-US" sz="1100" dirty="0" smtClean="0"/>
              <a:t>Solution Centers</a:t>
            </a:r>
          </a:p>
          <a:p>
            <a:pPr lvl="3"/>
            <a:r>
              <a:rPr lang="en-US" sz="1100" dirty="0" smtClean="0"/>
              <a:t>EDC</a:t>
            </a:r>
            <a:endParaRPr lang="en-US" sz="1200" dirty="0" smtClean="0"/>
          </a:p>
          <a:p>
            <a:pPr lvl="1"/>
            <a:r>
              <a:rPr lang="en-US" sz="1600" dirty="0" smtClean="0"/>
              <a:t>Reconciliation</a:t>
            </a:r>
          </a:p>
          <a:p>
            <a:pPr lvl="2"/>
            <a:r>
              <a:rPr lang="en-US" sz="1400" dirty="0" smtClean="0"/>
              <a:t>Work with ISU Leads to qualify staffing model</a:t>
            </a:r>
          </a:p>
          <a:p>
            <a:pPr lvl="2"/>
            <a:r>
              <a:rPr lang="en-US" sz="1400" dirty="0" smtClean="0"/>
              <a:t>Work with sales team to maintain deal viability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45081" y="2149434"/>
            <a:ext cx="1080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/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55099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RVP Execution Steps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Crafting and Scoping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931486" y="1381125"/>
          <a:ext cx="2300841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Review Scope with Client</a:t>
            </a:r>
          </a:p>
          <a:p>
            <a:pPr lvl="1"/>
            <a:r>
              <a:rPr lang="en-US" dirty="0" smtClean="0"/>
              <a:t>ROM</a:t>
            </a:r>
          </a:p>
          <a:p>
            <a:pPr lvl="2"/>
            <a:r>
              <a:rPr lang="en-US" dirty="0" err="1" smtClean="0"/>
              <a:t>Powerpoint</a:t>
            </a:r>
            <a:r>
              <a:rPr lang="en-US" dirty="0" smtClean="0"/>
              <a:t> of Top-Down estimate</a:t>
            </a:r>
          </a:p>
          <a:p>
            <a:pPr lvl="2"/>
            <a:r>
              <a:rPr lang="en-US" dirty="0" smtClean="0"/>
              <a:t>Typically for budgetary purposes</a:t>
            </a:r>
          </a:p>
          <a:p>
            <a:pPr lvl="2"/>
            <a:r>
              <a:rPr lang="en-US" dirty="0" smtClean="0"/>
              <a:t>±40%</a:t>
            </a:r>
          </a:p>
          <a:p>
            <a:pPr lvl="1"/>
            <a:r>
              <a:rPr lang="en-US" dirty="0" smtClean="0"/>
              <a:t>Proposal</a:t>
            </a:r>
          </a:p>
          <a:p>
            <a:pPr lvl="2"/>
            <a:r>
              <a:rPr lang="en-US" dirty="0" smtClean="0"/>
              <a:t>Working session of Project Schedule</a:t>
            </a:r>
          </a:p>
          <a:p>
            <a:pPr lvl="2"/>
            <a:r>
              <a:rPr lang="en-US" dirty="0" smtClean="0"/>
              <a:t>Working session of team load</a:t>
            </a:r>
          </a:p>
          <a:p>
            <a:pPr lvl="2"/>
            <a:r>
              <a:rPr lang="en-US" dirty="0" err="1" smtClean="0"/>
              <a:t>Powerpoint</a:t>
            </a:r>
            <a:r>
              <a:rPr lang="en-US" dirty="0" smtClean="0"/>
              <a:t> of detailed estimate</a:t>
            </a:r>
          </a:p>
          <a:p>
            <a:pPr lvl="2"/>
            <a:r>
              <a:rPr lang="en-US" dirty="0" smtClean="0"/>
              <a:t>±10-20%</a:t>
            </a:r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i="1" dirty="0" smtClean="0"/>
              <a:t>This is the point where most robust negotiations should occur</a:t>
            </a:r>
          </a:p>
        </p:txBody>
      </p:sp>
    </p:spTree>
    <p:extLst>
      <p:ext uri="{BB962C8B-B14F-4D97-AF65-F5344CB8AC3E}">
        <p14:creationId xmlns:p14="http://schemas.microsoft.com/office/powerpoint/2010/main" val="3073747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RVP Execution Steps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Crafting and Scoping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931486" y="1381125"/>
          <a:ext cx="2300841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…And Internal PTC</a:t>
            </a:r>
          </a:p>
          <a:p>
            <a:pPr lvl="1"/>
            <a:r>
              <a:rPr lang="en-US" dirty="0" smtClean="0"/>
              <a:t>Refine estimates with SMEs</a:t>
            </a:r>
          </a:p>
          <a:p>
            <a:pPr lvl="2"/>
            <a:r>
              <a:rPr lang="en-US" dirty="0" smtClean="0"/>
              <a:t>Endorsement by Construction (EBC)</a:t>
            </a:r>
          </a:p>
          <a:p>
            <a:pPr lvl="2"/>
            <a:r>
              <a:rPr lang="en-US" dirty="0" smtClean="0"/>
              <a:t>Business Practice representatives</a:t>
            </a:r>
          </a:p>
          <a:p>
            <a:pPr lvl="3"/>
            <a:r>
              <a:rPr lang="en-US" dirty="0" smtClean="0"/>
              <a:t>Arbortext</a:t>
            </a:r>
          </a:p>
          <a:p>
            <a:pPr lvl="3"/>
            <a:r>
              <a:rPr lang="en-US" dirty="0" err="1" smtClean="0"/>
              <a:t>InSight</a:t>
            </a:r>
            <a:endParaRPr lang="en-US" dirty="0" smtClean="0"/>
          </a:p>
          <a:p>
            <a:pPr lvl="3"/>
            <a:r>
              <a:rPr lang="en-US" dirty="0" err="1" smtClean="0"/>
              <a:t>Relex</a:t>
            </a:r>
            <a:endParaRPr lang="en-US" dirty="0" smtClean="0"/>
          </a:p>
          <a:p>
            <a:pPr lvl="2"/>
            <a:r>
              <a:rPr lang="en-US" dirty="0" smtClean="0"/>
              <a:t>Emerging Products</a:t>
            </a:r>
          </a:p>
          <a:p>
            <a:pPr lvl="2"/>
            <a:r>
              <a:rPr lang="en-US" dirty="0" smtClean="0"/>
              <a:t>Solution Centers</a:t>
            </a:r>
          </a:p>
          <a:p>
            <a:pPr lvl="1"/>
            <a:r>
              <a:rPr lang="en-US" dirty="0" smtClean="0"/>
              <a:t>Review Risk Management Plan and Staffing Model with ISU Leadership (Pascuzzi, Palmer or Heintz)</a:t>
            </a:r>
          </a:p>
          <a:p>
            <a:pPr lvl="1"/>
            <a:r>
              <a:rPr lang="en-US" dirty="0" smtClean="0"/>
              <a:t>Update staffing request with latest detail</a:t>
            </a:r>
          </a:p>
          <a:p>
            <a:pPr lvl="1"/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028208" y="3218214"/>
            <a:ext cx="1080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/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2210968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RVP Execution Steps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Crafting and Scoping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931486" y="1381125"/>
          <a:ext cx="2300841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SOW</a:t>
            </a:r>
          </a:p>
          <a:p>
            <a:pPr lvl="1"/>
            <a:r>
              <a:rPr lang="en-US" dirty="0" smtClean="0"/>
              <a:t>Start writing SOW early and iterate it as scope and assumptions change to ensure risk mitigations are captured</a:t>
            </a:r>
          </a:p>
          <a:p>
            <a:pPr lvl="1"/>
            <a:r>
              <a:rPr lang="en-US" dirty="0" smtClean="0"/>
              <a:t>Provides an extra level of detail for EBC discussions and review</a:t>
            </a:r>
          </a:p>
          <a:p>
            <a:pPr lvl="1"/>
            <a:r>
              <a:rPr lang="en-US" dirty="0" smtClean="0"/>
              <a:t>Finance Deal Review should occur when most other negotiating points are settled</a:t>
            </a:r>
          </a:p>
        </p:txBody>
      </p:sp>
    </p:spTree>
    <p:extLst>
      <p:ext uri="{BB962C8B-B14F-4D97-AF65-F5344CB8AC3E}">
        <p14:creationId xmlns:p14="http://schemas.microsoft.com/office/powerpoint/2010/main" val="324714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RVP Execution Steps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Crafting and Scoping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931486" y="1381125"/>
          <a:ext cx="2300841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Deliver SOW</a:t>
            </a:r>
          </a:p>
          <a:p>
            <a:pPr lvl="1"/>
            <a:r>
              <a:rPr lang="en-US" dirty="0" smtClean="0"/>
              <a:t>Review with customer in detail, jointly markup and negotiate</a:t>
            </a:r>
          </a:p>
        </p:txBody>
      </p:sp>
    </p:spTree>
    <p:extLst>
      <p:ext uri="{BB962C8B-B14F-4D97-AF65-F5344CB8AC3E}">
        <p14:creationId xmlns:p14="http://schemas.microsoft.com/office/powerpoint/2010/main" val="2133607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Guiding Principals</a:t>
            </a:r>
          </a:p>
          <a:p>
            <a:r>
              <a:rPr lang="en-US" dirty="0" smtClean="0"/>
              <a:t>Develop assets that augment and streamline the customer engagement and deal crafting process</a:t>
            </a:r>
          </a:p>
          <a:p>
            <a:r>
              <a:rPr lang="en-US" dirty="0" smtClean="0"/>
              <a:t>Target standard, repeatable services</a:t>
            </a:r>
          </a:p>
          <a:p>
            <a:r>
              <a:rPr lang="en-US" dirty="0" smtClean="0"/>
              <a:t>Assume common solution configurations, provide guidance on where variability may exist</a:t>
            </a:r>
          </a:p>
          <a:p>
            <a:r>
              <a:rPr lang="en-US" dirty="0" smtClean="0"/>
              <a:t>Provide transparency on solution maturity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SolutionName</a:t>
            </a:r>
            <a:r>
              <a:rPr lang="en-US" dirty="0" smtClean="0"/>
              <a:t>&gt;  Barn Raising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b="1" dirty="0"/>
              <a:t>Services Engagement Crafting and </a:t>
            </a:r>
            <a:r>
              <a:rPr lang="en-US" b="1" dirty="0" smtClean="0"/>
              <a:t>Scoping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5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SolutionName</a:t>
            </a:r>
            <a:r>
              <a:rPr lang="en-US" dirty="0" smtClean="0"/>
              <a:t>&gt; Barn </a:t>
            </a:r>
            <a:r>
              <a:rPr lang="en-US" dirty="0"/>
              <a:t>Raising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>
          <a:xfrm>
            <a:off x="215590" y="880872"/>
            <a:ext cx="8695944" cy="338328"/>
          </a:xfrm>
        </p:spPr>
        <p:txBody>
          <a:bodyPr/>
          <a:lstStyle/>
          <a:p>
            <a:r>
              <a:rPr lang="en-US" dirty="0" smtClean="0"/>
              <a:t>Day 1: Monday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83181"/>
              </p:ext>
            </p:extLst>
          </p:nvPr>
        </p:nvGraphicFramePr>
        <p:xfrm>
          <a:off x="228600" y="1397000"/>
          <a:ext cx="8763000" cy="41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3162300"/>
                <a:gridCol w="12573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8am</a:t>
                      </a:r>
                      <a:r>
                        <a:rPr lang="en-US" sz="1400" baseline="0" dirty="0" smtClean="0"/>
                        <a:t> – Noon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</a:t>
                      </a:r>
                      <a:r>
                        <a:rPr lang="en-US" sz="1400" baseline="0" dirty="0" smtClean="0"/>
                        <a:t> Arrival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Please eat lunch before arrival.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Noon – 1 pm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Kickoff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Introductions</a:t>
                      </a:r>
                      <a:r>
                        <a:rPr lang="en-US" sz="1400" baseline="0" dirty="0" smtClean="0"/>
                        <a:t> and Objective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Pre-Engineered</a:t>
                      </a:r>
                      <a:r>
                        <a:rPr lang="en-US" sz="1400" baseline="0" dirty="0" smtClean="0"/>
                        <a:t> Solution Construct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Services Engagement Crafting and Scoping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Chris S.</a:t>
                      </a:r>
                    </a:p>
                    <a:p>
                      <a:r>
                        <a:rPr lang="en-US" sz="1400" dirty="0" smtClean="0"/>
                        <a:t>&lt;Practice</a:t>
                      </a:r>
                      <a:r>
                        <a:rPr lang="en-US" sz="1400" baseline="0" dirty="0" smtClean="0"/>
                        <a:t> Lead&gt;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1pm – 3pm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Solution Overview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Definition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Problem</a:t>
                      </a:r>
                      <a:r>
                        <a:rPr lang="en-US" sz="1400" baseline="0" dirty="0" smtClean="0"/>
                        <a:t> Statement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Target Market Profile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&lt;Solution Owner&gt;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3pm – 4pm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 Modeling Requirements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Bruce</a:t>
                      </a:r>
                      <a:r>
                        <a:rPr lang="en-US" sz="1400" baseline="0" dirty="0" smtClean="0"/>
                        <a:t> R.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4pm – 5pm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Process Centric Approach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Dave B.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5pm – 6pm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Confirm</a:t>
                      </a:r>
                      <a:r>
                        <a:rPr lang="en-US" sz="1400" baseline="0" dirty="0" smtClean="0"/>
                        <a:t> Week Schedule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Chris 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38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Operational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79" y="3822701"/>
            <a:ext cx="3391823" cy="242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97" y="1694462"/>
            <a:ext cx="3425964" cy="85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66046" y="2555872"/>
            <a:ext cx="3429698" cy="1270001"/>
            <a:chOff x="666046" y="2555872"/>
            <a:chExt cx="3429698" cy="1270001"/>
          </a:xfrm>
        </p:grpSpPr>
        <p:sp>
          <p:nvSpPr>
            <p:cNvPr id="10" name="Rounded Rectangle 9"/>
            <p:cNvSpPr/>
            <p:nvPr/>
          </p:nvSpPr>
          <p:spPr>
            <a:xfrm>
              <a:off x="666046" y="2555872"/>
              <a:ext cx="859536" cy="1270001"/>
            </a:xfrm>
            <a:prstGeom prst="roundRect">
              <a:avLst>
                <a:gd name="adj" fmla="val 75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21708" y="2555872"/>
              <a:ext cx="859536" cy="1270001"/>
            </a:xfrm>
            <a:prstGeom prst="roundRect">
              <a:avLst>
                <a:gd name="adj" fmla="val 75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379028" y="2555872"/>
              <a:ext cx="859536" cy="1270001"/>
            </a:xfrm>
            <a:prstGeom prst="roundRect">
              <a:avLst>
                <a:gd name="adj" fmla="val 75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36208" y="2555872"/>
              <a:ext cx="859536" cy="1270001"/>
            </a:xfrm>
            <a:prstGeom prst="roundRect">
              <a:avLst>
                <a:gd name="adj" fmla="val 75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83" y="2695575"/>
              <a:ext cx="127000" cy="12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74008" y="2712909"/>
              <a:ext cx="522579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Value Planning</a:t>
              </a:r>
            </a:p>
          </p:txBody>
        </p: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83" y="2847975"/>
              <a:ext cx="127000" cy="12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874008" y="2865309"/>
              <a:ext cx="410369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Blueprinting</a:t>
              </a:r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83" y="3000375"/>
              <a:ext cx="127000" cy="12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874008" y="3017709"/>
              <a:ext cx="386324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Core Team</a:t>
              </a:r>
            </a:p>
          </p:txBody>
        </p:sp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83" y="3159125"/>
              <a:ext cx="127000" cy="12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874008" y="3176459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PES</a:t>
              </a:r>
            </a:p>
          </p:txBody>
        </p: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83" y="3305175"/>
              <a:ext cx="127000" cy="12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874008" y="3322509"/>
              <a:ext cx="613951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Adoption Strategy</a:t>
              </a: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792" y="2693670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1525582" y="2846259"/>
              <a:ext cx="847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34147" y="3098801"/>
              <a:ext cx="847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2712" y="3332293"/>
              <a:ext cx="847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32227" y="3565785"/>
              <a:ext cx="847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74119" y="2601337"/>
              <a:ext cx="161904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b="1" dirty="0" smtClean="0"/>
                <a:t>PLM</a:t>
              </a:r>
            </a:p>
          </p:txBody>
        </p:sp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607" y="2693670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422" y="2693670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4237" y="2693670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3052" y="2693670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1868" y="2693670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8" name="Straight Connector 37"/>
            <p:cNvCxnSpPr/>
            <p:nvPr/>
          </p:nvCxnSpPr>
          <p:spPr>
            <a:xfrm>
              <a:off x="1531932" y="3093909"/>
              <a:ext cx="847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880469" y="2848987"/>
              <a:ext cx="171522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b="1" dirty="0" smtClean="0"/>
                <a:t>SCM</a:t>
              </a:r>
            </a:p>
          </p:txBody>
        </p:sp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772" y="2941320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587" y="2941320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1877737" y="3107879"/>
              <a:ext cx="166712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b="1" dirty="0" smtClean="0"/>
                <a:t>ALM</a:t>
              </a:r>
            </a:p>
          </p:txBody>
        </p:sp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9040" y="3200212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855" y="3200212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883702" y="3338454"/>
              <a:ext cx="161904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b="1" dirty="0"/>
                <a:t>S</a:t>
              </a:r>
              <a:r>
                <a:rPr lang="en-US" sz="600" b="1" dirty="0" smtClean="0"/>
                <a:t>LM</a:t>
              </a:r>
            </a:p>
          </p:txBody>
        </p:sp>
        <p:pic>
          <p:nvPicPr>
            <p:cNvPr id="4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005" y="3430787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820" y="3430787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1889963" y="3584974"/>
              <a:ext cx="168316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b="1" dirty="0" smtClean="0"/>
                <a:t>CAD</a:t>
              </a:r>
            </a:p>
          </p:txBody>
        </p: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1508" y="2690495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2624068" y="2712909"/>
              <a:ext cx="195566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……..</a:t>
              </a:r>
            </a:p>
          </p:txBody>
        </p:sp>
        <p:pic>
          <p:nvPicPr>
            <p:cNvPr id="54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1508" y="2852162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2624068" y="2874576"/>
              <a:ext cx="195566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……..</a:t>
              </a:r>
            </a:p>
          </p:txBody>
        </p:sp>
        <p:pic>
          <p:nvPicPr>
            <p:cNvPr id="5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1508" y="3013829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2624068" y="3036243"/>
              <a:ext cx="195566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……..</a:t>
              </a:r>
            </a:p>
          </p:txBody>
        </p:sp>
        <p:pic>
          <p:nvPicPr>
            <p:cNvPr id="58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1508" y="3175496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2624068" y="3197910"/>
              <a:ext cx="195566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……..</a:t>
              </a:r>
            </a:p>
          </p:txBody>
        </p:sp>
        <p:pic>
          <p:nvPicPr>
            <p:cNvPr id="60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1508" y="3337163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2624068" y="3359577"/>
              <a:ext cx="195566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……..</a:t>
              </a:r>
            </a:p>
          </p:txBody>
        </p:sp>
        <p:pic>
          <p:nvPicPr>
            <p:cNvPr id="62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1508" y="3498830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2624068" y="3521244"/>
              <a:ext cx="195566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……..</a:t>
              </a:r>
            </a:p>
          </p:txBody>
        </p:sp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94" y="2668082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3412554" y="2694305"/>
              <a:ext cx="213200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TSAM</a:t>
              </a:r>
            </a:p>
          </p:txBody>
        </p:sp>
        <p:pic>
          <p:nvPicPr>
            <p:cNvPr id="70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94" y="2826573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3412554" y="2852796"/>
              <a:ext cx="671659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Application Support</a:t>
              </a:r>
            </a:p>
          </p:txBody>
        </p:sp>
        <p:pic>
          <p:nvPicPr>
            <p:cNvPr id="72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94" y="2991416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3412554" y="3017639"/>
              <a:ext cx="262892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Hosting</a:t>
              </a:r>
            </a:p>
          </p:txBody>
        </p:sp>
        <p:pic>
          <p:nvPicPr>
            <p:cNvPr id="74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94" y="3156259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3412554" y="3182482"/>
              <a:ext cx="118622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…..</a:t>
              </a:r>
            </a:p>
          </p:txBody>
        </p:sp>
        <p:pic>
          <p:nvPicPr>
            <p:cNvPr id="76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94" y="3321102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3412554" y="3347325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……</a:t>
              </a:r>
            </a:p>
          </p:txBody>
        </p:sp>
        <p:pic>
          <p:nvPicPr>
            <p:cNvPr id="78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94" y="3485945"/>
              <a:ext cx="137160" cy="13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3412554" y="3512168"/>
              <a:ext cx="17472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00" dirty="0" smtClean="0"/>
                <a:t>…….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706735" y="2583383"/>
            <a:ext cx="640080" cy="36576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401900" y="2583383"/>
            <a:ext cx="640080" cy="36576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086048" y="2583383"/>
            <a:ext cx="640080" cy="36576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759179" y="2583383"/>
            <a:ext cx="640080" cy="36576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441675" y="2583383"/>
            <a:ext cx="640080" cy="36576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64986" y="2911475"/>
            <a:ext cx="3187731" cy="4063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CLIENT MGMT COMMUNITY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764986" y="3740142"/>
            <a:ext cx="3187731" cy="4063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PROGRAM MGMT COMMUNITY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764986" y="4568809"/>
            <a:ext cx="3187731" cy="4063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CONSULTING COMMUNITY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764986" y="5397477"/>
            <a:ext cx="3187731" cy="4063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LEARNING COMMUNITY 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695718" y="2214365"/>
            <a:ext cx="3375020" cy="31947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ISU’S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7398" y="974378"/>
            <a:ext cx="1778771" cy="2766243"/>
            <a:chOff x="87398" y="974378"/>
            <a:chExt cx="1778771" cy="2766243"/>
          </a:xfrm>
        </p:grpSpPr>
        <p:sp>
          <p:nvSpPr>
            <p:cNvPr id="131" name="Rounded Rectangle 130"/>
            <p:cNvSpPr/>
            <p:nvPr/>
          </p:nvSpPr>
          <p:spPr>
            <a:xfrm rot="-5400000">
              <a:off x="-230383" y="3060750"/>
              <a:ext cx="1085423" cy="274320"/>
            </a:xfrm>
            <a:prstGeom prst="roundRect">
              <a:avLst>
                <a:gd name="adj" fmla="val 75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Portfolio Lead</a:t>
              </a:r>
            </a:p>
          </p:txBody>
        </p:sp>
        <p:sp>
          <p:nvSpPr>
            <p:cNvPr id="2059" name="TextBox 2058"/>
            <p:cNvSpPr txBox="1"/>
            <p:nvPr/>
          </p:nvSpPr>
          <p:spPr>
            <a:xfrm>
              <a:off x="226296" y="974378"/>
              <a:ext cx="1639873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2"/>
                  </a:solidFill>
                  <a:latin typeface="Bradley Hand ITC" pitchFamily="66" charset="0"/>
                </a:defRPr>
              </a:lvl1pPr>
            </a:lstStyle>
            <a:p>
              <a:r>
                <a:rPr lang="en-US" dirty="0"/>
                <a:t>Creation of Offerings</a:t>
              </a:r>
            </a:p>
            <a:p>
              <a:r>
                <a:rPr lang="en-US" dirty="0"/>
                <a:t>Consistency of Offerings</a:t>
              </a:r>
            </a:p>
            <a:p>
              <a:r>
                <a:rPr lang="en-US" dirty="0"/>
                <a:t>Strategy Offerings</a:t>
              </a:r>
            </a:p>
          </p:txBody>
        </p:sp>
        <p:sp>
          <p:nvSpPr>
            <p:cNvPr id="2061" name="Freeform 2060"/>
            <p:cNvSpPr/>
            <p:nvPr/>
          </p:nvSpPr>
          <p:spPr>
            <a:xfrm>
              <a:off x="87398" y="1178805"/>
              <a:ext cx="332709" cy="1476260"/>
            </a:xfrm>
            <a:custGeom>
              <a:avLst/>
              <a:gdLst>
                <a:gd name="connsiteX0" fmla="*/ 188024 w 332709"/>
                <a:gd name="connsiteY0" fmla="*/ 1476260 h 1476260"/>
                <a:gd name="connsiteX1" fmla="*/ 132939 w 332709"/>
                <a:gd name="connsiteY1" fmla="*/ 1046602 h 1476260"/>
                <a:gd name="connsiteX2" fmla="*/ 331243 w 332709"/>
                <a:gd name="connsiteY2" fmla="*/ 627961 h 1476260"/>
                <a:gd name="connsiteX3" fmla="*/ 11754 w 332709"/>
                <a:gd name="connsiteY3" fmla="*/ 132202 h 1476260"/>
                <a:gd name="connsiteX4" fmla="*/ 99889 w 332709"/>
                <a:gd name="connsiteY4" fmla="*/ 0 h 147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709" h="1476260">
                  <a:moveTo>
                    <a:pt x="188024" y="1476260"/>
                  </a:moveTo>
                  <a:cubicBezTo>
                    <a:pt x="148546" y="1332122"/>
                    <a:pt x="109069" y="1187985"/>
                    <a:pt x="132939" y="1046602"/>
                  </a:cubicBezTo>
                  <a:cubicBezTo>
                    <a:pt x="156809" y="905219"/>
                    <a:pt x="351440" y="780361"/>
                    <a:pt x="331243" y="627961"/>
                  </a:cubicBezTo>
                  <a:cubicBezTo>
                    <a:pt x="311046" y="475561"/>
                    <a:pt x="50313" y="236862"/>
                    <a:pt x="11754" y="132202"/>
                  </a:cubicBezTo>
                  <a:cubicBezTo>
                    <a:pt x="-26805" y="27542"/>
                    <a:pt x="36542" y="13771"/>
                    <a:pt x="99889" y="0"/>
                  </a:cubicBezTo>
                </a:path>
              </a:pathLst>
            </a:custGeom>
            <a:noFill/>
            <a:ln w="6350">
              <a:solidFill>
                <a:schemeClr val="bg2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61847" y="1065570"/>
            <a:ext cx="2901759" cy="2758657"/>
            <a:chOff x="4161847" y="1065570"/>
            <a:chExt cx="2901759" cy="2758657"/>
          </a:xfrm>
        </p:grpSpPr>
        <p:sp>
          <p:nvSpPr>
            <p:cNvPr id="113" name="Rounded Rectangle 112"/>
            <p:cNvSpPr/>
            <p:nvPr/>
          </p:nvSpPr>
          <p:spPr>
            <a:xfrm>
              <a:off x="4251494" y="2236399"/>
              <a:ext cx="1312026" cy="1270001"/>
            </a:xfrm>
            <a:prstGeom prst="roundRect">
              <a:avLst>
                <a:gd name="adj" fmla="val 7541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dirty="0" smtClean="0">
                  <a:solidFill>
                    <a:schemeClr val="bg1"/>
                  </a:solidFill>
                </a:rPr>
                <a:t>EGMENT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161847" y="2554226"/>
              <a:ext cx="1280488" cy="1270001"/>
            </a:xfrm>
            <a:prstGeom prst="roundRect">
              <a:avLst>
                <a:gd name="adj" fmla="val 7541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96041" y="2620576"/>
              <a:ext cx="666849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PLM Lead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88026" y="2871400"/>
              <a:ext cx="682879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SCM Lead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400048" y="3122224"/>
              <a:ext cx="64280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ALM Lead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84020" y="3373048"/>
              <a:ext cx="666849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S</a:t>
              </a:r>
              <a:r>
                <a:rPr lang="en-US" sz="1100" dirty="0" smtClean="0"/>
                <a:t>LM Lead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379213" y="3623872"/>
              <a:ext cx="67646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CAD Lead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4183788" y="3579458"/>
              <a:ext cx="123915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183788" y="3317824"/>
              <a:ext cx="123915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183788" y="3078224"/>
              <a:ext cx="123915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183788" y="2838624"/>
              <a:ext cx="123915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585363" y="1065570"/>
              <a:ext cx="2478243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Bradley Hand ITC" pitchFamily="66" charset="0"/>
                </a:rPr>
                <a:t>Domain &amp; Process Thought Leadership;</a:t>
              </a:r>
            </a:p>
            <a:p>
              <a:r>
                <a:rPr lang="en-US" sz="1200" dirty="0" smtClean="0">
                  <a:solidFill>
                    <a:schemeClr val="bg2"/>
                  </a:solidFill>
                  <a:latin typeface="Bradley Hand ITC" pitchFamily="66" charset="0"/>
                </a:rPr>
                <a:t>Offering alignment to Solutions</a:t>
              </a:r>
            </a:p>
            <a:p>
              <a:r>
                <a:rPr lang="en-US" sz="1200" dirty="0" smtClean="0">
                  <a:solidFill>
                    <a:schemeClr val="bg2"/>
                  </a:solidFill>
                  <a:latin typeface="Bradley Hand ITC" pitchFamily="66" charset="0"/>
                </a:rPr>
                <a:t>WW Capacity/Skills/IP for Segment</a:t>
              </a:r>
            </a:p>
          </p:txBody>
        </p:sp>
        <p:sp>
          <p:nvSpPr>
            <p:cNvPr id="2063" name="Freeform 2062"/>
            <p:cNvSpPr/>
            <p:nvPr/>
          </p:nvSpPr>
          <p:spPr>
            <a:xfrm>
              <a:off x="4248165" y="1311007"/>
              <a:ext cx="257734" cy="1244906"/>
            </a:xfrm>
            <a:custGeom>
              <a:avLst/>
              <a:gdLst>
                <a:gd name="connsiteX0" fmla="*/ 180616 w 257734"/>
                <a:gd name="connsiteY0" fmla="*/ 1244906 h 1244906"/>
                <a:gd name="connsiteX1" fmla="*/ 103498 w 257734"/>
                <a:gd name="connsiteY1" fmla="*/ 914400 h 1244906"/>
                <a:gd name="connsiteX2" fmla="*/ 4346 w 257734"/>
                <a:gd name="connsiteY2" fmla="*/ 407624 h 1244906"/>
                <a:gd name="connsiteX3" fmla="*/ 257734 w 257734"/>
                <a:gd name="connsiteY3" fmla="*/ 0 h 12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34" h="1244906">
                  <a:moveTo>
                    <a:pt x="180616" y="1244906"/>
                  </a:moveTo>
                  <a:cubicBezTo>
                    <a:pt x="156746" y="1149426"/>
                    <a:pt x="132876" y="1053947"/>
                    <a:pt x="103498" y="914400"/>
                  </a:cubicBezTo>
                  <a:cubicBezTo>
                    <a:pt x="74120" y="774853"/>
                    <a:pt x="-21360" y="560024"/>
                    <a:pt x="4346" y="407624"/>
                  </a:cubicBezTo>
                  <a:cubicBezTo>
                    <a:pt x="30052" y="255224"/>
                    <a:pt x="143893" y="127612"/>
                    <a:pt x="257734" y="0"/>
                  </a:cubicBezTo>
                </a:path>
              </a:pathLst>
            </a:custGeom>
            <a:noFill/>
            <a:ln w="6350">
              <a:solidFill>
                <a:schemeClr val="bg2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01829" y="4781320"/>
            <a:ext cx="3418253" cy="1824797"/>
            <a:chOff x="5501829" y="4781320"/>
            <a:chExt cx="3418253" cy="1824797"/>
          </a:xfrm>
        </p:grpSpPr>
        <p:sp>
          <p:nvSpPr>
            <p:cNvPr id="139" name="TextBox 138"/>
            <p:cNvSpPr txBox="1"/>
            <p:nvPr/>
          </p:nvSpPr>
          <p:spPr>
            <a:xfrm>
              <a:off x="6219022" y="6052119"/>
              <a:ext cx="270106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Bradley Hand ITC" pitchFamily="66" charset="0"/>
                </a:rPr>
                <a:t>Bus </a:t>
              </a:r>
              <a:r>
                <a:rPr lang="en-US" sz="1200" dirty="0" err="1" smtClean="0">
                  <a:solidFill>
                    <a:schemeClr val="bg2"/>
                  </a:solidFill>
                  <a:latin typeface="Bradley Hand ITC" pitchFamily="66" charset="0"/>
                </a:rPr>
                <a:t>Dev</a:t>
              </a:r>
              <a:r>
                <a:rPr lang="en-US" sz="1200" dirty="0" smtClean="0">
                  <a:solidFill>
                    <a:schemeClr val="bg2"/>
                  </a:solidFill>
                  <a:latin typeface="Bradley Hand ITC" pitchFamily="66" charset="0"/>
                </a:rPr>
                <a:t> and Deliver Support</a:t>
              </a:r>
            </a:p>
            <a:p>
              <a:r>
                <a:rPr lang="en-US" sz="1200" dirty="0" smtClean="0">
                  <a:solidFill>
                    <a:schemeClr val="bg2"/>
                  </a:solidFill>
                  <a:latin typeface="Bradley Hand ITC" pitchFamily="66" charset="0"/>
                </a:rPr>
                <a:t>Community Development</a:t>
              </a:r>
            </a:p>
            <a:p>
              <a:r>
                <a:rPr lang="en-US" sz="1200" dirty="0" smtClean="0">
                  <a:solidFill>
                    <a:schemeClr val="bg2"/>
                  </a:solidFill>
                  <a:latin typeface="Bradley Hand ITC" pitchFamily="66" charset="0"/>
                </a:rPr>
                <a:t>Capacity/Skills across Segments for ISU</a:t>
              </a:r>
            </a:p>
          </p:txBody>
        </p:sp>
        <p:sp>
          <p:nvSpPr>
            <p:cNvPr id="2065" name="Freeform 2064"/>
            <p:cNvSpPr/>
            <p:nvPr/>
          </p:nvSpPr>
          <p:spPr>
            <a:xfrm>
              <a:off x="5501829" y="4781320"/>
              <a:ext cx="579482" cy="1498294"/>
            </a:xfrm>
            <a:custGeom>
              <a:avLst/>
              <a:gdLst>
                <a:gd name="connsiteX0" fmla="*/ 447279 w 579482"/>
                <a:gd name="connsiteY0" fmla="*/ 0 h 1498294"/>
                <a:gd name="connsiteX1" fmla="*/ 116773 w 579482"/>
                <a:gd name="connsiteY1" fmla="*/ 616945 h 1498294"/>
                <a:gd name="connsiteX2" fmla="*/ 28638 w 579482"/>
                <a:gd name="connsiteY2" fmla="*/ 1277957 h 1498294"/>
                <a:gd name="connsiteX3" fmla="*/ 579482 w 579482"/>
                <a:gd name="connsiteY3" fmla="*/ 1498294 h 14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482" h="1498294">
                  <a:moveTo>
                    <a:pt x="447279" y="0"/>
                  </a:moveTo>
                  <a:cubicBezTo>
                    <a:pt x="316912" y="201976"/>
                    <a:pt x="186546" y="403952"/>
                    <a:pt x="116773" y="616945"/>
                  </a:cubicBezTo>
                  <a:cubicBezTo>
                    <a:pt x="46999" y="829938"/>
                    <a:pt x="-48480" y="1131066"/>
                    <a:pt x="28638" y="1277957"/>
                  </a:cubicBezTo>
                  <a:cubicBezTo>
                    <a:pt x="105756" y="1424849"/>
                    <a:pt x="342619" y="1461571"/>
                    <a:pt x="579482" y="1498294"/>
                  </a:cubicBezTo>
                </a:path>
              </a:pathLst>
            </a:custGeom>
            <a:noFill/>
            <a:ln w="6350">
              <a:solidFill>
                <a:schemeClr val="bg2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58401" y="4476690"/>
            <a:ext cx="1453924" cy="2050918"/>
            <a:chOff x="3858401" y="4476690"/>
            <a:chExt cx="1453924" cy="2050918"/>
          </a:xfrm>
        </p:grpSpPr>
        <p:sp>
          <p:nvSpPr>
            <p:cNvPr id="80" name="Rounded Rectangle 79"/>
            <p:cNvSpPr/>
            <p:nvPr/>
          </p:nvSpPr>
          <p:spPr>
            <a:xfrm>
              <a:off x="4382095" y="4476690"/>
              <a:ext cx="878789" cy="274320"/>
            </a:xfrm>
            <a:prstGeom prst="roundRect">
              <a:avLst>
                <a:gd name="adj" fmla="val 75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CM LEAD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4382094" y="4751010"/>
              <a:ext cx="878789" cy="274320"/>
            </a:xfrm>
            <a:prstGeom prst="roundRect">
              <a:avLst>
                <a:gd name="adj" fmla="val 75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PM LEAD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4382093" y="5025330"/>
              <a:ext cx="878789" cy="274320"/>
            </a:xfrm>
            <a:prstGeom prst="roundRect">
              <a:avLst>
                <a:gd name="adj" fmla="val 75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AA LEAD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382092" y="5299650"/>
              <a:ext cx="878789" cy="274320"/>
            </a:xfrm>
            <a:prstGeom prst="roundRect">
              <a:avLst>
                <a:gd name="adj" fmla="val 75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TA LEAD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4382091" y="5573970"/>
              <a:ext cx="878789" cy="274320"/>
            </a:xfrm>
            <a:prstGeom prst="roundRect">
              <a:avLst>
                <a:gd name="adj" fmla="val 75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LA LEAD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58401" y="6342942"/>
              <a:ext cx="145392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Bradley Hand ITC" pitchFamily="66" charset="0"/>
                </a:rPr>
                <a:t>How work is performed</a:t>
              </a:r>
            </a:p>
          </p:txBody>
        </p:sp>
        <p:sp>
          <p:nvSpPr>
            <p:cNvPr id="2066" name="Freeform 2065"/>
            <p:cNvSpPr/>
            <p:nvPr/>
          </p:nvSpPr>
          <p:spPr>
            <a:xfrm>
              <a:off x="4175181" y="5155894"/>
              <a:ext cx="319701" cy="1178805"/>
            </a:xfrm>
            <a:custGeom>
              <a:avLst/>
              <a:gdLst>
                <a:gd name="connsiteX0" fmla="*/ 275633 w 319701"/>
                <a:gd name="connsiteY0" fmla="*/ 0 h 1178805"/>
                <a:gd name="connsiteX1" fmla="*/ 212 w 319701"/>
                <a:gd name="connsiteY1" fmla="*/ 407624 h 1178805"/>
                <a:gd name="connsiteX2" fmla="*/ 231566 w 319701"/>
                <a:gd name="connsiteY2" fmla="*/ 837282 h 1178805"/>
                <a:gd name="connsiteX3" fmla="*/ 319701 w 319701"/>
                <a:gd name="connsiteY3" fmla="*/ 1178805 h 117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701" h="1178805">
                  <a:moveTo>
                    <a:pt x="275633" y="0"/>
                  </a:moveTo>
                  <a:cubicBezTo>
                    <a:pt x="141594" y="134038"/>
                    <a:pt x="7556" y="268077"/>
                    <a:pt x="212" y="407624"/>
                  </a:cubicBezTo>
                  <a:cubicBezTo>
                    <a:pt x="-7132" y="547171"/>
                    <a:pt x="178318" y="708752"/>
                    <a:pt x="231566" y="837282"/>
                  </a:cubicBezTo>
                  <a:cubicBezTo>
                    <a:pt x="284814" y="965812"/>
                    <a:pt x="302257" y="1072308"/>
                    <a:pt x="319701" y="1178805"/>
                  </a:cubicBezTo>
                </a:path>
              </a:pathLst>
            </a:custGeom>
            <a:noFill/>
            <a:ln w="6350">
              <a:solidFill>
                <a:schemeClr val="bg2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0796" y="4432446"/>
            <a:ext cx="2149652" cy="2216500"/>
            <a:chOff x="160796" y="4432446"/>
            <a:chExt cx="2149652" cy="2216500"/>
          </a:xfrm>
        </p:grpSpPr>
        <p:sp>
          <p:nvSpPr>
            <p:cNvPr id="144" name="Rounded Rectangle 143"/>
            <p:cNvSpPr/>
            <p:nvPr/>
          </p:nvSpPr>
          <p:spPr>
            <a:xfrm rot="-5400000">
              <a:off x="-231857" y="4837998"/>
              <a:ext cx="1085423" cy="274320"/>
            </a:xfrm>
            <a:prstGeom prst="roundRect">
              <a:avLst>
                <a:gd name="adj" fmla="val 75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RVP Lead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02261" y="5910282"/>
              <a:ext cx="1808187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2"/>
                  </a:solidFill>
                  <a:latin typeface="Bradley Hand ITC" pitchFamily="66" charset="0"/>
                </a:defRPr>
              </a:lvl1pPr>
            </a:lstStyle>
            <a:p>
              <a:r>
                <a:rPr lang="en-US" dirty="0" smtClean="0"/>
                <a:t>Architecture</a:t>
              </a:r>
            </a:p>
            <a:p>
              <a:r>
                <a:rPr lang="en-US" dirty="0" smtClean="0"/>
                <a:t>Evolution of methods</a:t>
              </a:r>
            </a:p>
            <a:p>
              <a:r>
                <a:rPr lang="en-US" dirty="0" smtClean="0"/>
                <a:t>Consistency Methods</a:t>
              </a:r>
              <a:endParaRPr lang="en-US" dirty="0"/>
            </a:p>
            <a:p>
              <a:r>
                <a:rPr lang="en-US" dirty="0" smtClean="0"/>
                <a:t>Integration of Workstreams</a:t>
              </a:r>
              <a:endParaRPr lang="en-US" dirty="0"/>
            </a:p>
          </p:txBody>
        </p:sp>
        <p:sp>
          <p:nvSpPr>
            <p:cNvPr id="2067" name="Freeform 2066"/>
            <p:cNvSpPr/>
            <p:nvPr/>
          </p:nvSpPr>
          <p:spPr>
            <a:xfrm>
              <a:off x="160796" y="5409282"/>
              <a:ext cx="312929" cy="881349"/>
            </a:xfrm>
            <a:custGeom>
              <a:avLst/>
              <a:gdLst>
                <a:gd name="connsiteX0" fmla="*/ 158693 w 312929"/>
                <a:gd name="connsiteY0" fmla="*/ 0 h 881349"/>
                <a:gd name="connsiteX1" fmla="*/ 4457 w 312929"/>
                <a:gd name="connsiteY1" fmla="*/ 672029 h 881349"/>
                <a:gd name="connsiteX2" fmla="*/ 312929 w 312929"/>
                <a:gd name="connsiteY2" fmla="*/ 881349 h 88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929" h="881349">
                  <a:moveTo>
                    <a:pt x="158693" y="0"/>
                  </a:moveTo>
                  <a:cubicBezTo>
                    <a:pt x="68722" y="262569"/>
                    <a:pt x="-21249" y="525138"/>
                    <a:pt x="4457" y="672029"/>
                  </a:cubicBezTo>
                  <a:cubicBezTo>
                    <a:pt x="30163" y="818920"/>
                    <a:pt x="171546" y="850134"/>
                    <a:pt x="312929" y="881349"/>
                  </a:cubicBezTo>
                </a:path>
              </a:pathLst>
            </a:custGeom>
            <a:noFill/>
            <a:ln w="6350">
              <a:solidFill>
                <a:schemeClr val="bg2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7339017" y="1732269"/>
            <a:ext cx="164307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Bradley Hand ITC" pitchFamily="66" charset="0"/>
              </a:rPr>
              <a:t>Ability to Execute as PSP</a:t>
            </a:r>
          </a:p>
        </p:txBody>
      </p:sp>
      <p:sp>
        <p:nvSpPr>
          <p:cNvPr id="2068" name="Freeform 2067"/>
          <p:cNvSpPr/>
          <p:nvPr/>
        </p:nvSpPr>
        <p:spPr>
          <a:xfrm>
            <a:off x="6599104" y="1894901"/>
            <a:ext cx="1277956" cy="451692"/>
          </a:xfrm>
          <a:custGeom>
            <a:avLst/>
            <a:gdLst>
              <a:gd name="connsiteX0" fmla="*/ 0 w 1277956"/>
              <a:gd name="connsiteY0" fmla="*/ 451692 h 451692"/>
              <a:gd name="connsiteX1" fmla="*/ 209320 w 1277956"/>
              <a:gd name="connsiteY1" fmla="*/ 154236 h 451692"/>
              <a:gd name="connsiteX2" fmla="*/ 1079653 w 1277956"/>
              <a:gd name="connsiteY2" fmla="*/ 77118 h 451692"/>
              <a:gd name="connsiteX3" fmla="*/ 1277956 w 1277956"/>
              <a:gd name="connsiteY3" fmla="*/ 0 h 4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956" h="451692">
                <a:moveTo>
                  <a:pt x="0" y="451692"/>
                </a:moveTo>
                <a:cubicBezTo>
                  <a:pt x="14689" y="334178"/>
                  <a:pt x="29378" y="216665"/>
                  <a:pt x="209320" y="154236"/>
                </a:cubicBezTo>
                <a:cubicBezTo>
                  <a:pt x="389262" y="91807"/>
                  <a:pt x="901547" y="102824"/>
                  <a:pt x="1079653" y="77118"/>
                </a:cubicBezTo>
                <a:cubicBezTo>
                  <a:pt x="1257759" y="51412"/>
                  <a:pt x="1267857" y="25706"/>
                  <a:pt x="1277956" y="0"/>
                </a:cubicBezTo>
              </a:path>
            </a:pathLst>
          </a:custGeom>
          <a:noFill/>
          <a:ln w="6350">
            <a:solidFill>
              <a:schemeClr val="bg2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71302" y="189733"/>
            <a:ext cx="21271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View in Presentation Mode</a:t>
            </a:r>
          </a:p>
        </p:txBody>
      </p:sp>
    </p:spTree>
    <p:extLst>
      <p:ext uri="{BB962C8B-B14F-4D97-AF65-F5344CB8AC3E}">
        <p14:creationId xmlns:p14="http://schemas.microsoft.com/office/powerpoint/2010/main" val="42755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SolutionName</a:t>
            </a:r>
            <a:r>
              <a:rPr lang="en-US" dirty="0" smtClean="0"/>
              <a:t>&gt;  Barn Raising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b="1" dirty="0"/>
              <a:t>Services Engagement Crafting and Scoping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Effectively set and manage Customer Expectations</a:t>
            </a:r>
          </a:p>
          <a:p>
            <a:r>
              <a:rPr lang="en-US" dirty="0" smtClean="0"/>
              <a:t>Provide Estimation Guidelines for Bottom Up Estimates</a:t>
            </a:r>
          </a:p>
          <a:p>
            <a:r>
              <a:rPr lang="en-US" dirty="0" smtClean="0"/>
              <a:t>Clear definition of Scope and Assumptions</a:t>
            </a:r>
          </a:p>
          <a:p>
            <a:r>
              <a:rPr lang="en-US" dirty="0" smtClean="0"/>
              <a:t>Understand the project risk and product issues</a:t>
            </a:r>
          </a:p>
          <a:p>
            <a:r>
              <a:rPr lang="en-US" dirty="0" smtClean="0"/>
              <a:t>Have a strong point of view to guide the Client discussions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9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SolutionName</a:t>
            </a:r>
            <a:r>
              <a:rPr lang="en-US" dirty="0"/>
              <a:t>&gt; Barn Raising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Day 2,3,4: Tuesday, Wednesday, Thursday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915395"/>
              </p:ext>
            </p:extLst>
          </p:nvPr>
        </p:nvGraphicFramePr>
        <p:xfrm>
          <a:off x="533400" y="1397000"/>
          <a:ext cx="7772400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2171700"/>
                <a:gridCol w="1714500"/>
                <a:gridCol w="1943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Presenter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7:30am – 8:30am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Breakfast</a:t>
                      </a:r>
                      <a:r>
                        <a:rPr lang="en-US" sz="1400" baseline="0" dirty="0" smtClean="0"/>
                        <a:t>, Arrivals, Emails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8:30am</a:t>
                      </a:r>
                      <a:r>
                        <a:rPr lang="en-US" sz="1400" baseline="0" dirty="0" smtClean="0"/>
                        <a:t> – 9am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Daily Review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Chris</a:t>
                      </a:r>
                      <a:r>
                        <a:rPr lang="en-US" sz="1400" baseline="0" dirty="0" smtClean="0"/>
                        <a:t> S., &lt;Practice Lead&gt;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9am</a:t>
                      </a:r>
                      <a:r>
                        <a:rPr lang="en-US" sz="1400" dirty="0" smtClean="0"/>
                        <a:t> – Noon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Asset</a:t>
                      </a:r>
                      <a:r>
                        <a:rPr lang="en-US" sz="1400" baseline="0" dirty="0" smtClean="0"/>
                        <a:t> Development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Lunch Break</a:t>
                      </a:r>
                      <a:endParaRPr lang="en-US" sz="14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1pm – 1:30pm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Deliverable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Review</a:t>
                      </a:r>
                    </a:p>
                    <a:p>
                      <a:r>
                        <a:rPr lang="en-US" sz="1400" dirty="0" smtClean="0"/>
                        <a:t>Team</a:t>
                      </a:r>
                      <a:r>
                        <a:rPr lang="en-US" sz="1400" baseline="0" dirty="0" smtClean="0"/>
                        <a:t> Questions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Asset</a:t>
                      </a:r>
                      <a:r>
                        <a:rPr lang="en-US" sz="1400" baseline="0" dirty="0" smtClean="0"/>
                        <a:t> Author(s)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1:30 pm</a:t>
                      </a:r>
                      <a:r>
                        <a:rPr lang="en-US" sz="1400" dirty="0" smtClean="0"/>
                        <a:t> – 5:00 pm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Asset Development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5:00 pm – 5:30 pm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Status Check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Daily Achievements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Work Impediments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Issues /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Asset</a:t>
                      </a:r>
                      <a:r>
                        <a:rPr lang="en-US" sz="1400" baseline="0" dirty="0" smtClean="0"/>
                        <a:t> Author(s)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410200"/>
            <a:ext cx="76200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Note: Asset development will be prioritized and assessed each day.</a:t>
            </a:r>
          </a:p>
          <a:p>
            <a:endParaRPr lang="en-US" sz="1400" dirty="0"/>
          </a:p>
          <a:p>
            <a:r>
              <a:rPr lang="en-US" sz="1400" dirty="0" smtClean="0"/>
              <a:t>Team Dinner will be Tuesday night. Time and Location TBD</a:t>
            </a:r>
          </a:p>
        </p:txBody>
      </p:sp>
    </p:spTree>
    <p:extLst>
      <p:ext uri="{BB962C8B-B14F-4D97-AF65-F5344CB8AC3E}">
        <p14:creationId xmlns:p14="http://schemas.microsoft.com/office/powerpoint/2010/main" val="138053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SolutionName</a:t>
            </a:r>
            <a:r>
              <a:rPr lang="en-US" dirty="0"/>
              <a:t>&gt; Barn </a:t>
            </a:r>
            <a:r>
              <a:rPr lang="en-US" dirty="0" smtClean="0"/>
              <a:t>Raising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Welcome and Logistics</a:t>
            </a:r>
          </a:p>
          <a:p>
            <a:r>
              <a:rPr lang="en-US" b="1" dirty="0" smtClean="0"/>
              <a:t>Introductions and Objective</a:t>
            </a:r>
          </a:p>
          <a:p>
            <a:r>
              <a:rPr lang="en-US" dirty="0"/>
              <a:t>Pre-Engineered Solution </a:t>
            </a:r>
            <a:r>
              <a:rPr lang="en-US" dirty="0" smtClean="0"/>
              <a:t>Construct</a:t>
            </a:r>
          </a:p>
          <a:p>
            <a:r>
              <a:rPr lang="en-US" dirty="0"/>
              <a:t>Services Engagement Crafting and </a:t>
            </a:r>
            <a:r>
              <a:rPr lang="en-US" dirty="0" smtClean="0"/>
              <a:t>Scoping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SolutionName</a:t>
            </a:r>
            <a:r>
              <a:rPr lang="en-US" dirty="0"/>
              <a:t>&gt; Barn Raising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801315"/>
              </p:ext>
            </p:extLst>
          </p:nvPr>
        </p:nvGraphicFramePr>
        <p:xfrm>
          <a:off x="381000" y="1397000"/>
          <a:ext cx="8534400" cy="525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578"/>
                <a:gridCol w="2919664"/>
                <a:gridCol w="3743158"/>
              </a:tblGrid>
              <a:tr h="41145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444366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Chris Stanley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Portfolio</a:t>
                      </a:r>
                      <a:r>
                        <a:rPr lang="en-US" sz="1400" baseline="0" dirty="0" smtClean="0"/>
                        <a:t> Lead / Client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Portfolio Lead</a:t>
                      </a:r>
                      <a:endParaRPr lang="en-US" sz="1400" dirty="0"/>
                    </a:p>
                  </a:txBody>
                  <a:tcPr/>
                </a:tc>
              </a:tr>
              <a:tr h="41145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David Burnet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Consultant, Fellow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  <a:r>
                        <a:rPr lang="en-US" sz="1400" baseline="0" dirty="0" smtClean="0"/>
                        <a:t> Community Lead</a:t>
                      </a:r>
                      <a:endParaRPr lang="en-US" sz="1400" dirty="0" smtClean="0"/>
                    </a:p>
                  </a:txBody>
                  <a:tcPr/>
                </a:tc>
              </a:tr>
              <a:tr h="41145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Bruce Robitaille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 Consultant</a:t>
                      </a:r>
                      <a:r>
                        <a:rPr lang="en-US" sz="1400" baseline="0" dirty="0" smtClean="0"/>
                        <a:t> Fellow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Value</a:t>
                      </a:r>
                      <a:r>
                        <a:rPr lang="en-US" sz="1400" baseline="0" dirty="0" smtClean="0"/>
                        <a:t> Planning Lead</a:t>
                      </a:r>
                      <a:endParaRPr lang="en-US" sz="1400" dirty="0" smtClean="0"/>
                    </a:p>
                  </a:txBody>
                  <a:tcPr/>
                </a:tc>
              </a:tr>
              <a:tr h="41145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Practice Lead</a:t>
                      </a:r>
                    </a:p>
                  </a:txBody>
                  <a:tcPr/>
                </a:tc>
              </a:tr>
              <a:tr h="41145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Solution Owner</a:t>
                      </a:r>
                    </a:p>
                  </a:txBody>
                  <a:tcPr/>
                </a:tc>
              </a:tr>
              <a:tr h="49881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Segment</a:t>
                      </a:r>
                      <a:r>
                        <a:rPr lang="en-US" sz="1400" baseline="0" dirty="0" smtClean="0"/>
                        <a:t> SME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49881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Practice SME</a:t>
                      </a:r>
                      <a:endParaRPr lang="en-US" sz="1400" dirty="0"/>
                    </a:p>
                  </a:txBody>
                  <a:tcPr/>
                </a:tc>
              </a:tr>
              <a:tr h="41145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 Owner(s)</a:t>
                      </a:r>
                      <a:endParaRPr lang="en-US" sz="1400" dirty="0"/>
                    </a:p>
                  </a:txBody>
                  <a:tcPr/>
                </a:tc>
              </a:tr>
              <a:tr h="49881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Client Management</a:t>
                      </a:r>
                      <a:endParaRPr lang="en-US" sz="1400" dirty="0"/>
                    </a:p>
                  </a:txBody>
                  <a:tcPr/>
                </a:tc>
              </a:tr>
              <a:tr h="41145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John Wylie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VP of Product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Solution</a:t>
                      </a:r>
                      <a:r>
                        <a:rPr lang="en-US" sz="1400" baseline="0" dirty="0" smtClean="0"/>
                        <a:t> Framework SME</a:t>
                      </a:r>
                      <a:endParaRPr lang="en-US" sz="1400" dirty="0" smtClean="0"/>
                    </a:p>
                  </a:txBody>
                  <a:tcPr/>
                </a:tc>
              </a:tr>
              <a:tr h="41145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John Archer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Director of Process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Solution</a:t>
                      </a:r>
                      <a:r>
                        <a:rPr lang="en-US" sz="1400" baseline="0" dirty="0" smtClean="0"/>
                        <a:t> Framework SME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8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Creation of </a:t>
            </a:r>
            <a:r>
              <a:rPr lang="en-US" b="1" dirty="0" smtClean="0"/>
              <a:t>Service </a:t>
            </a:r>
            <a:r>
              <a:rPr lang="en-US" b="1" dirty="0"/>
              <a:t>Assets</a:t>
            </a:r>
          </a:p>
          <a:p>
            <a:pPr lvl="1"/>
            <a:r>
              <a:rPr lang="en-US" dirty="0" smtClean="0"/>
              <a:t>Proactively develop Service </a:t>
            </a:r>
            <a:r>
              <a:rPr lang="en-US" dirty="0"/>
              <a:t>Assets </a:t>
            </a:r>
            <a:r>
              <a:rPr lang="en-US" dirty="0" smtClean="0"/>
              <a:t>to support the scoping and definition of a solution</a:t>
            </a:r>
            <a:endParaRPr lang="en-US" dirty="0"/>
          </a:p>
          <a:p>
            <a:pPr lvl="2"/>
            <a:r>
              <a:rPr lang="en-US" dirty="0" smtClean="0"/>
              <a:t>Value Assets (Bruce Robitaille)</a:t>
            </a:r>
          </a:p>
          <a:p>
            <a:pPr lvl="2"/>
            <a:r>
              <a:rPr lang="en-US" dirty="0"/>
              <a:t>Process Assets (Dave Burnet)</a:t>
            </a:r>
          </a:p>
          <a:p>
            <a:pPr lvl="2"/>
            <a:r>
              <a:rPr lang="en-US" dirty="0" smtClean="0"/>
              <a:t>Scoping and Engagement Crafting (Practice Lead, CM and SME)</a:t>
            </a:r>
          </a:p>
          <a:p>
            <a:r>
              <a:rPr lang="en-US" b="1" dirty="0" smtClean="0"/>
              <a:t>Alignment </a:t>
            </a:r>
            <a:r>
              <a:rPr lang="en-US" b="1" dirty="0"/>
              <a:t>of Roles and Content Ownership</a:t>
            </a:r>
          </a:p>
          <a:p>
            <a:pPr lvl="1"/>
            <a:r>
              <a:rPr lang="en-US" dirty="0"/>
              <a:t>Segment and Global Services align on the scope of the solution</a:t>
            </a:r>
          </a:p>
          <a:p>
            <a:pPr lvl="1"/>
            <a:r>
              <a:rPr lang="en-US" dirty="0"/>
              <a:t>Align on </a:t>
            </a:r>
            <a:r>
              <a:rPr lang="en-US" dirty="0" smtClean="0"/>
              <a:t>accountability for </a:t>
            </a:r>
            <a:r>
              <a:rPr lang="en-US" dirty="0"/>
              <a:t>the creation and maintenance of each </a:t>
            </a:r>
            <a:r>
              <a:rPr lang="en-US" dirty="0" smtClean="0"/>
              <a:t>asset</a:t>
            </a:r>
            <a:endParaRPr lang="en-US" dirty="0"/>
          </a:p>
          <a:p>
            <a:r>
              <a:rPr lang="en-US" b="1" dirty="0"/>
              <a:t>Course of Action following the Barn Raising </a:t>
            </a:r>
            <a:r>
              <a:rPr lang="en-US" b="1" dirty="0" smtClean="0"/>
              <a:t>Event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SolutionName</a:t>
            </a:r>
            <a:r>
              <a:rPr lang="en-US" dirty="0"/>
              <a:t>&gt; Barn Raising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Objective of Barn Raising Events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 and agree on Scope of the Barn Raising Event</a:t>
            </a:r>
          </a:p>
          <a:p>
            <a:pPr lvl="1"/>
            <a:r>
              <a:rPr lang="en-US" dirty="0" smtClean="0"/>
              <a:t>Solution Level and Implementation Units</a:t>
            </a:r>
          </a:p>
          <a:p>
            <a:r>
              <a:rPr lang="en-US" dirty="0"/>
              <a:t>Identify a field opportunity to </a:t>
            </a:r>
            <a:r>
              <a:rPr lang="en-US" dirty="0" smtClean="0"/>
              <a:t>co-develop and validate </a:t>
            </a:r>
            <a:r>
              <a:rPr lang="en-US" dirty="0"/>
              <a:t>the offering kit</a:t>
            </a:r>
          </a:p>
          <a:p>
            <a:r>
              <a:rPr lang="en-US" dirty="0" smtClean="0"/>
              <a:t>RVP Awareness / Knowledge</a:t>
            </a:r>
          </a:p>
          <a:p>
            <a:pPr lvl="1"/>
            <a:r>
              <a:rPr lang="en-US" dirty="0" smtClean="0"/>
              <a:t>Work Streams and Concepts</a:t>
            </a:r>
          </a:p>
          <a:p>
            <a:pPr lvl="1"/>
            <a:r>
              <a:rPr lang="en-US" dirty="0" smtClean="0"/>
              <a:t>Process Led Approach Presentation </a:t>
            </a:r>
            <a:r>
              <a:rPr lang="en-US" dirty="0" smtClean="0">
                <a:hlinkClick r:id="rId2"/>
              </a:rPr>
              <a:t>Review</a:t>
            </a:r>
            <a:endParaRPr lang="en-US" dirty="0" smtClean="0"/>
          </a:p>
          <a:p>
            <a:pPr lvl="1"/>
            <a:r>
              <a:rPr lang="en-US" dirty="0" smtClean="0"/>
              <a:t>Value Planning Presentation </a:t>
            </a:r>
            <a:r>
              <a:rPr lang="en-US" dirty="0" smtClean="0">
                <a:hlinkClick r:id="rId2"/>
              </a:rPr>
              <a:t>Review</a:t>
            </a:r>
            <a:endParaRPr lang="en-US" dirty="0" smtClean="0"/>
          </a:p>
          <a:p>
            <a:r>
              <a:rPr lang="en-US" dirty="0" smtClean="0"/>
              <a:t>Solution Readiness</a:t>
            </a:r>
          </a:p>
          <a:p>
            <a:pPr lvl="1"/>
            <a:r>
              <a:rPr lang="en-US" dirty="0" smtClean="0"/>
              <a:t>Solution Definition Document </a:t>
            </a:r>
          </a:p>
          <a:p>
            <a:pPr lvl="1"/>
            <a:r>
              <a:rPr lang="en-US" dirty="0" smtClean="0"/>
              <a:t>Best Practice Summary Slides (Inventory and Completeness)</a:t>
            </a:r>
          </a:p>
          <a:p>
            <a:pPr lvl="1"/>
            <a:r>
              <a:rPr lang="en-US" dirty="0" smtClean="0"/>
              <a:t>Process Overview Presentation</a:t>
            </a:r>
          </a:p>
          <a:p>
            <a:r>
              <a:rPr lang="en-US" dirty="0" smtClean="0"/>
              <a:t>Engagement Crafting and Scoping</a:t>
            </a:r>
          </a:p>
          <a:p>
            <a:pPr lvl="1"/>
            <a:r>
              <a:rPr lang="en-US" dirty="0" smtClean="0"/>
              <a:t>Sample SOW and Estimation Framework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&lt;Solution Name&gt; Barn </a:t>
            </a:r>
            <a:r>
              <a:rPr lang="en-US" dirty="0"/>
              <a:t>Raising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SolutionName</a:t>
            </a:r>
            <a:r>
              <a:rPr lang="en-US" dirty="0" smtClean="0"/>
              <a:t>&gt;  </a:t>
            </a:r>
            <a:r>
              <a:rPr lang="en-US" dirty="0"/>
              <a:t>Barn Raising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Service Assets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85" y="1381125"/>
            <a:ext cx="642908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2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Lippencott">
      <a:dk1>
        <a:srgbClr val="53565A"/>
      </a:dk1>
      <a:lt1>
        <a:srgbClr val="FFFFFF"/>
      </a:lt1>
      <a:dk2>
        <a:srgbClr val="E57200"/>
      </a:dk2>
      <a:lt2>
        <a:srgbClr val="236192"/>
      </a:lt2>
      <a:accent1>
        <a:srgbClr val="009CDE"/>
      </a:accent1>
      <a:accent2>
        <a:srgbClr val="84BD00"/>
      </a:accent2>
      <a:accent3>
        <a:srgbClr val="00857D"/>
      </a:accent3>
      <a:accent4>
        <a:srgbClr val="EFA615"/>
      </a:accent4>
      <a:accent5>
        <a:srgbClr val="912F46"/>
      </a:accent5>
      <a:accent6>
        <a:srgbClr val="C8C9C7"/>
      </a:accent6>
      <a:hlink>
        <a:srgbClr val="8A204B"/>
      </a:hlink>
      <a:folHlink>
        <a:srgbClr val="8331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1957</Words>
  <Application>Microsoft Office PowerPoint</Application>
  <PresentationFormat>On-screen Show (4:3)</PresentationFormat>
  <Paragraphs>457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Theme</vt:lpstr>
      <vt:lpstr>&lt;SolutionName&gt; Barn Raising </vt:lpstr>
      <vt:lpstr>&lt;SolutionName&gt; Barn Raising</vt:lpstr>
      <vt:lpstr>&lt;SolutionName&gt; Barn Raising</vt:lpstr>
      <vt:lpstr>&lt;SolutionName&gt; Barn Raising</vt:lpstr>
      <vt:lpstr>&lt;SolutionName&gt; Barn Raising</vt:lpstr>
      <vt:lpstr>&lt;SolutionName&gt; Barn Raising</vt:lpstr>
      <vt:lpstr>&lt;SolutionName&gt; Barn Raising</vt:lpstr>
      <vt:lpstr>&lt;Solution Name&gt; Barn Raising</vt:lpstr>
      <vt:lpstr>&lt;SolutionName&gt;  Barn Raising</vt:lpstr>
      <vt:lpstr>&lt;SolutionName&gt;  Barn Raising</vt:lpstr>
      <vt:lpstr>&lt;SolutionName&gt;  Barn Raising</vt:lpstr>
      <vt:lpstr>Strategic Enablement: Pre-Engineered Offerings</vt:lpstr>
      <vt:lpstr>Ecosystem to leverage for creation of the Pre-Engineered Solutions</vt:lpstr>
      <vt:lpstr>Solution Overview</vt:lpstr>
      <vt:lpstr>Solution Structure</vt:lpstr>
      <vt:lpstr>Solution Business Development Kits</vt:lpstr>
      <vt:lpstr>Solution Value Planning &amp; Delivery Kits</vt:lpstr>
      <vt:lpstr>Pre-Engineered Offerings</vt:lpstr>
      <vt:lpstr>&lt;SolutionName&gt;  Barn Raising</vt:lpstr>
      <vt:lpstr>&lt;SolutionName&gt;  Barn Raising</vt:lpstr>
      <vt:lpstr>Engagement Crafting and Scoping</vt:lpstr>
      <vt:lpstr>Engagement Crafting and Scoping</vt:lpstr>
      <vt:lpstr>Engagement Crafting and Scoping</vt:lpstr>
      <vt:lpstr>Engagement Crafting and Scoping</vt:lpstr>
      <vt:lpstr>Engagement Crafting and Scoping</vt:lpstr>
      <vt:lpstr>Engagement Crafting and Scoping</vt:lpstr>
      <vt:lpstr>Engagement Crafting and Scoping</vt:lpstr>
      <vt:lpstr>&lt;SolutionName&gt;  Barn Raising</vt:lpstr>
      <vt:lpstr>Backup</vt:lpstr>
      <vt:lpstr>Portfolio Operational Model</vt:lpstr>
      <vt:lpstr>&lt;SolutionName&gt;  Barn Raising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2012-10-05T15:36:09Z</dcterms:created>
  <dcterms:modified xsi:type="dcterms:W3CDTF">2013-05-14T23:35:56Z</dcterms:modified>
</cp:coreProperties>
</file>