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356_CorpPPT_COVER-201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504" y="1976887"/>
            <a:ext cx="6296230" cy="430887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1144" y="5925312"/>
            <a:ext cx="3741308" cy="492443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6" name="Picture 5" descr="AsiaAcademy.bmp"/>
          <p:cNvPicPr>
            <a:picLocks/>
          </p:cNvPicPr>
          <p:nvPr userDrawn="1"/>
        </p:nvPicPr>
        <p:blipFill>
          <a:blip r:embed="rId3" cstate="print"/>
          <a:srcRect l="10999" r="13199"/>
          <a:stretch>
            <a:fillRect/>
          </a:stretch>
        </p:blipFill>
        <p:spPr>
          <a:xfrm>
            <a:off x="628945" y="4560782"/>
            <a:ext cx="1537571" cy="153377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Picture 6" descr="Academy Kickoff Blaine032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6221" y="3529711"/>
            <a:ext cx="1529746" cy="15458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7" descr="EU-Class-FY2010.jpg"/>
          <p:cNvPicPr>
            <a:picLocks noChangeAspect="1"/>
          </p:cNvPicPr>
          <p:nvPr userDrawn="1"/>
        </p:nvPicPr>
        <p:blipFill>
          <a:blip r:embed="rId5" cstate="print"/>
          <a:srcRect l="12000" r="14400" b="1920"/>
          <a:stretch>
            <a:fillRect/>
          </a:stretch>
        </p:blipFill>
        <p:spPr>
          <a:xfrm>
            <a:off x="2403062" y="4040132"/>
            <a:ext cx="1542288" cy="15414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6" cstate="print"/>
          <a:srcRect l="10405" t="8206" r="10405" b="24618"/>
          <a:stretch/>
        </p:blipFill>
        <p:spPr bwMode="auto">
          <a:xfrm>
            <a:off x="5940151" y="2996952"/>
            <a:ext cx="1584177" cy="156382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61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1610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066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9574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TC-Thank-You-201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592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S_intr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 flipV="1">
            <a:off x="0" y="6675438"/>
            <a:ext cx="9144000" cy="1825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8478838" y="6711950"/>
            <a:ext cx="4445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fld id="{A248BB58-8869-453D-9BB4-3E28D169F482}" type="slidenum">
              <a:rPr lang="en-US" sz="700"/>
              <a:pPr algn="r"/>
              <a:t>‹#›</a:t>
            </a:fld>
            <a:endParaRPr lang="en-US" sz="700" dirty="0"/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700" b="1" smtClean="0"/>
            </a:lvl1pPr>
          </a:lstStyle>
          <a:p>
            <a:r>
              <a:rPr lang="de-DE" smtClean="0"/>
              <a:t>Draft – subject to change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4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sectionbrea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0989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870825" y="1168400"/>
            <a:ext cx="1017588" cy="5216525"/>
            <a:chOff x="7871257" y="1167799"/>
            <a:chExt cx="1017949" cy="5216712"/>
          </a:xfrm>
        </p:grpSpPr>
        <p:pic>
          <p:nvPicPr>
            <p:cNvPr id="6" name="Picture 5" descr="Shoes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871257" y="534218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0" name="Picture 9" descr="Airbus A380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71257" y="1167799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1" name="Picture 10" descr="Car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871258" y="395072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2" name="Picture 11" descr="Computer and cell phone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871257" y="2559260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</p:grpSp>
      <p:sp>
        <p:nvSpPr>
          <p:cNvPr id="13" name="Rectangle 12"/>
          <p:cNvSpPr/>
          <p:nvPr/>
        </p:nvSpPr>
        <p:spPr>
          <a:xfrm>
            <a:off x="7518400" y="952500"/>
            <a:ext cx="1517650" cy="564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14" name="Picture 19" descr="AsiaAcademy.bmp"/>
          <p:cNvPicPr>
            <a:picLocks noChangeAspect="1"/>
          </p:cNvPicPr>
          <p:nvPr/>
        </p:nvPicPr>
        <p:blipFill>
          <a:blip r:embed="rId6" cstate="print"/>
          <a:srcRect l="10999" r="13199"/>
          <a:stretch>
            <a:fillRect/>
          </a:stretch>
        </p:blipFill>
        <p:spPr bwMode="auto">
          <a:xfrm>
            <a:off x="7864475" y="5335588"/>
            <a:ext cx="10080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0" descr="Academy Kickoff Blaine03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70825" y="3960813"/>
            <a:ext cx="9953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1" descr="EU-Class-FY2010.jpg"/>
          <p:cNvPicPr>
            <a:picLocks noChangeAspect="1"/>
          </p:cNvPicPr>
          <p:nvPr/>
        </p:nvPicPr>
        <p:blipFill>
          <a:blip r:embed="rId8" cstate="print"/>
          <a:srcRect l="12000" r="14400" b="1920"/>
          <a:stretch>
            <a:fillRect/>
          </a:stretch>
        </p:blipFill>
        <p:spPr bwMode="auto">
          <a:xfrm>
            <a:off x="7866063" y="2579688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9" cstate="print"/>
          <a:srcRect l="10405" t="8206" r="10405" b="24619"/>
          <a:stretch>
            <a:fillRect/>
          </a:stretch>
        </p:blipFill>
        <p:spPr bwMode="auto">
          <a:xfrm>
            <a:off x="7854950" y="1177925"/>
            <a:ext cx="1028700" cy="10048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7095744" cy="338806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7098988" cy="5029200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>
              <a:defRPr sz="700" b="1" smtClean="0"/>
            </a:lvl1pPr>
          </a:lstStyle>
          <a:p>
            <a:r>
              <a:rPr lang="de-DE" smtClean="0"/>
              <a:t>Draft – subject to change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0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7214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4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Draft – subject to change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6971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0532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8638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insid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7" y="0"/>
            <a:ext cx="9143245" cy="82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81419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Draft – subject to change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4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Draft – subject to change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Draft – subject to change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9368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03704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Default Theme">
  <a:themeElements>
    <a:clrScheme name="PTC_template_2010">
      <a:dk1>
        <a:srgbClr val="4D4D4F"/>
      </a:dk1>
      <a:lt1>
        <a:srgbClr val="FFFFFF"/>
      </a:lt1>
      <a:dk2>
        <a:srgbClr val="F78E1E"/>
      </a:dk2>
      <a:lt2>
        <a:srgbClr val="FFC637"/>
      </a:lt2>
      <a:accent1>
        <a:srgbClr val="0067B4"/>
      </a:accent1>
      <a:accent2>
        <a:srgbClr val="75BEE9"/>
      </a:accent2>
      <a:accent3>
        <a:srgbClr val="6FAEAB"/>
      </a:accent3>
      <a:accent4>
        <a:srgbClr val="8DC85A"/>
      </a:accent4>
      <a:accent5>
        <a:srgbClr val="D5E04D"/>
      </a:accent5>
      <a:accent6>
        <a:srgbClr val="BFBFBF"/>
      </a:accent6>
      <a:hlink>
        <a:srgbClr val="BE1E2D"/>
      </a:hlink>
      <a:folHlink>
        <a:srgbClr val="E08C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2012-07-19T05:55:59Z</dcterms:created>
  <dcterms:modified xsi:type="dcterms:W3CDTF">2012-07-19T07:01:12Z</dcterms:modified>
</cp:coreProperties>
</file>