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391" r:id="rId2"/>
  </p:sldIdLst>
  <p:sldSz cx="9144000" cy="6858000" type="screen4x3"/>
  <p:notesSz cx="6946900" cy="92202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434"/>
    <a:srgbClr val="EFA615"/>
    <a:srgbClr val="F0AB20"/>
    <a:srgbClr val="EFA511"/>
    <a:srgbClr val="912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napVertSplitter="1" vertBarState="minimized" horzBarState="maximized">
    <p:restoredLeft sz="8464" autoAdjust="0"/>
    <p:restoredTop sz="94637" autoAdjust="0"/>
  </p:normalViewPr>
  <p:slideViewPr>
    <p:cSldViewPr snapToGrid="0">
      <p:cViewPr varScale="1">
        <p:scale>
          <a:sx n="140" d="100"/>
          <a:sy n="140" d="100"/>
        </p:scale>
        <p:origin x="-390" y="-108"/>
      </p:cViewPr>
      <p:guideLst>
        <p:guide orient="horz" pos="218"/>
        <p:guide pos="2880"/>
        <p:guide pos="5626"/>
        <p:guide pos="1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0625" cy="460400"/>
          </a:xfrm>
          <a:prstGeom prst="rect">
            <a:avLst/>
          </a:prstGeom>
        </p:spPr>
        <p:txBody>
          <a:bodyPr vert="horz" lIns="87389" tIns="43695" rIns="87389" bIns="4369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768" y="1"/>
            <a:ext cx="3010625" cy="460400"/>
          </a:xfrm>
          <a:prstGeom prst="rect">
            <a:avLst/>
          </a:prstGeom>
        </p:spPr>
        <p:txBody>
          <a:bodyPr vert="horz" lIns="87389" tIns="43695" rIns="87389" bIns="43695" rtlCol="0"/>
          <a:lstStyle>
            <a:lvl1pPr algn="r">
              <a:defRPr sz="1100"/>
            </a:lvl1pPr>
          </a:lstStyle>
          <a:p>
            <a:fld id="{4EA29952-1FD2-4DB8-932B-DBE7E771746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389" tIns="43695" rIns="87389" bIns="436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992" y="4379901"/>
            <a:ext cx="5556917" cy="4148175"/>
          </a:xfrm>
          <a:prstGeom prst="rect">
            <a:avLst/>
          </a:prstGeom>
        </p:spPr>
        <p:txBody>
          <a:bodyPr vert="horz" lIns="87389" tIns="43695" rIns="87389" bIns="4369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76"/>
            <a:ext cx="3010625" cy="460400"/>
          </a:xfrm>
          <a:prstGeom prst="rect">
            <a:avLst/>
          </a:prstGeom>
        </p:spPr>
        <p:txBody>
          <a:bodyPr vert="horz" lIns="87389" tIns="43695" rIns="87389" bIns="4369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768" y="8758276"/>
            <a:ext cx="3010625" cy="460400"/>
          </a:xfrm>
          <a:prstGeom prst="rect">
            <a:avLst/>
          </a:prstGeom>
        </p:spPr>
        <p:txBody>
          <a:bodyPr vert="horz" lIns="87389" tIns="43695" rIns="87389" bIns="43695" rtlCol="0" anchor="b"/>
          <a:lstStyle>
            <a:lvl1pPr algn="r">
              <a:defRPr sz="1100"/>
            </a:lvl1pPr>
          </a:lstStyle>
          <a:p>
            <a:fld id="{AA4844F2-82D7-490B-A8CD-E87EB4B7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68" y="36576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9768" y="1812077"/>
            <a:ext cx="5357156" cy="246221"/>
          </a:xfrm>
        </p:spPr>
        <p:txBody>
          <a:bodyPr wrap="square" anchor="ctr" anchorCtr="0">
            <a:spAutoFit/>
          </a:bodyPr>
          <a:lstStyle>
            <a:lvl1pPr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Course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29768" y="5172695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29768" y="5489413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29768" y="1187355"/>
            <a:ext cx="469481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0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Windchill New Hire Training</a:t>
            </a:r>
          </a:p>
        </p:txBody>
      </p:sp>
      <p:sp>
        <p:nvSpPr>
          <p:cNvPr id="15" name="Media Placeholder 14"/>
          <p:cNvSpPr>
            <a:spLocks noGrp="1"/>
          </p:cNvSpPr>
          <p:nvPr>
            <p:ph type="media" sz="quarter" idx="13" hasCustomPrompt="1"/>
          </p:nvPr>
        </p:nvSpPr>
        <p:spPr>
          <a:xfrm>
            <a:off x="429768" y="3132162"/>
            <a:ext cx="1616950" cy="1856095"/>
          </a:xfrm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 of presenter or video intro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2"/>
            <a:ext cx="9144000" cy="6858001"/>
            <a:chOff x="0" y="-2"/>
            <a:chExt cx="9144000" cy="6858001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0" y="-2"/>
              <a:ext cx="9144000" cy="6858001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38" y="2923761"/>
              <a:ext cx="7154524" cy="10104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V="1">
            <a:off x="-2466" y="5682343"/>
            <a:ext cx="9146465" cy="1175657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4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7316" y="0"/>
            <a:ext cx="9151315" cy="1360074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6" y="273193"/>
            <a:ext cx="720718" cy="243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69"/>
          <a:stretch/>
        </p:blipFill>
        <p:spPr>
          <a:xfrm flipH="1">
            <a:off x="3371813" y="4295375"/>
            <a:ext cx="5772186" cy="2562625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51422"/>
            <a:ext cx="7612056" cy="4572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8695944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0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786384"/>
            <a:chOff x="0" y="0"/>
            <a:chExt cx="9144000" cy="78638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9144000" cy="786384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76" y="273193"/>
              <a:ext cx="720718" cy="2437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51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bg2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Theme">
  <a:themeElements>
    <a:clrScheme name="Lippencott">
      <a:dk1>
        <a:srgbClr val="53565A"/>
      </a:dk1>
      <a:lt1>
        <a:srgbClr val="FFFFFF"/>
      </a:lt1>
      <a:dk2>
        <a:srgbClr val="E57200"/>
      </a:dk2>
      <a:lt2>
        <a:srgbClr val="236192"/>
      </a:lt2>
      <a:accent1>
        <a:srgbClr val="009CDE"/>
      </a:accent1>
      <a:accent2>
        <a:srgbClr val="84BD00"/>
      </a:accent2>
      <a:accent3>
        <a:srgbClr val="00857D"/>
      </a:accent3>
      <a:accent4>
        <a:srgbClr val="EFA615"/>
      </a:accent4>
      <a:accent5>
        <a:srgbClr val="912F46"/>
      </a:accent5>
      <a:accent6>
        <a:srgbClr val="C8C9C7"/>
      </a:accent6>
      <a:hlink>
        <a:srgbClr val="8A204B"/>
      </a:hlink>
      <a:folHlink>
        <a:srgbClr val="8331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2012-07-16T18:56:44Z</dcterms:created>
  <dcterms:modified xsi:type="dcterms:W3CDTF">2013-03-27T21:53:46Z</dcterms:modified>
</cp:coreProperties>
</file>