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510" r:id="rId2"/>
    <p:sldId id="550" r:id="rId3"/>
    <p:sldId id="549" r:id="rId4"/>
    <p:sldId id="547" r:id="rId5"/>
    <p:sldId id="517" r:id="rId6"/>
    <p:sldId id="557" r:id="rId7"/>
    <p:sldId id="558" r:id="rId8"/>
    <p:sldId id="516" r:id="rId9"/>
    <p:sldId id="530" r:id="rId10"/>
    <p:sldId id="531" r:id="rId11"/>
    <p:sldId id="548" r:id="rId12"/>
    <p:sldId id="551" r:id="rId13"/>
    <p:sldId id="555" r:id="rId14"/>
    <p:sldId id="543" r:id="rId15"/>
    <p:sldId id="544" r:id="rId16"/>
    <p:sldId id="552" r:id="rId17"/>
    <p:sldId id="556" r:id="rId18"/>
    <p:sldId id="545"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8E1E"/>
    <a:srgbClr val="FFC637"/>
    <a:srgbClr val="FFCE55"/>
    <a:srgbClr val="EBB700"/>
    <a:srgbClr val="E98300"/>
    <a:srgbClr val="6FAEAB"/>
    <a:srgbClr val="8FE2AF"/>
    <a:srgbClr val="8EE4D0"/>
    <a:srgbClr val="CABE90"/>
    <a:srgbClr val="4C4D4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95" autoAdjust="0"/>
    <p:restoredTop sz="89420" autoAdjust="0"/>
  </p:normalViewPr>
  <p:slideViewPr>
    <p:cSldViewPr snapToGrid="0">
      <p:cViewPr>
        <p:scale>
          <a:sx n="100" d="100"/>
          <a:sy n="100" d="100"/>
        </p:scale>
        <p:origin x="-648" y="-78"/>
      </p:cViewPr>
      <p:guideLst>
        <p:guide orient="horz" pos="2160"/>
        <p:guide orient="horz" pos="4282"/>
        <p:guide orient="horz" pos="4148"/>
        <p:guide orient="horz" pos="68"/>
        <p:guide orient="horz" pos="4041"/>
        <p:guide orient="horz" pos="346"/>
        <p:guide pos="400"/>
        <p:guide pos="5611"/>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3840" y="-102"/>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474" cy="479399"/>
          </a:xfrm>
          <a:prstGeom prst="rect">
            <a:avLst/>
          </a:prstGeom>
        </p:spPr>
        <p:txBody>
          <a:bodyPr vert="horz" lIns="95674" tIns="47837" rIns="95674" bIns="47837" rtlCol="0"/>
          <a:lstStyle>
            <a:lvl1pPr algn="l">
              <a:defRPr sz="1300"/>
            </a:lvl1pPr>
          </a:lstStyle>
          <a:p>
            <a:endParaRPr lang="en-US"/>
          </a:p>
        </p:txBody>
      </p:sp>
      <p:sp>
        <p:nvSpPr>
          <p:cNvPr id="3" name="Date Placeholder 2"/>
          <p:cNvSpPr>
            <a:spLocks noGrp="1"/>
          </p:cNvSpPr>
          <p:nvPr>
            <p:ph type="dt" sz="quarter" idx="1"/>
          </p:nvPr>
        </p:nvSpPr>
        <p:spPr>
          <a:xfrm>
            <a:off x="4144055" y="0"/>
            <a:ext cx="3169474" cy="479399"/>
          </a:xfrm>
          <a:prstGeom prst="rect">
            <a:avLst/>
          </a:prstGeom>
        </p:spPr>
        <p:txBody>
          <a:bodyPr vert="horz" lIns="95674" tIns="47837" rIns="95674" bIns="47837" rtlCol="0"/>
          <a:lstStyle>
            <a:lvl1pPr algn="r">
              <a:defRPr sz="1300"/>
            </a:lvl1pPr>
          </a:lstStyle>
          <a:p>
            <a:fld id="{06C181CF-A042-4832-BDD5-38EDC3E6E011}" type="datetimeFigureOut">
              <a:rPr lang="en-US" smtClean="0"/>
              <a:pPr/>
              <a:t>12/29/2010</a:t>
            </a:fld>
            <a:endParaRPr lang="en-US"/>
          </a:p>
        </p:txBody>
      </p:sp>
      <p:sp>
        <p:nvSpPr>
          <p:cNvPr id="4" name="Footer Placeholder 3"/>
          <p:cNvSpPr>
            <a:spLocks noGrp="1"/>
          </p:cNvSpPr>
          <p:nvPr>
            <p:ph type="ftr" sz="quarter" idx="2"/>
          </p:nvPr>
        </p:nvSpPr>
        <p:spPr>
          <a:xfrm>
            <a:off x="0" y="9120149"/>
            <a:ext cx="3169474" cy="479399"/>
          </a:xfrm>
          <a:prstGeom prst="rect">
            <a:avLst/>
          </a:prstGeom>
        </p:spPr>
        <p:txBody>
          <a:bodyPr vert="horz" lIns="95674" tIns="47837" rIns="95674" bIns="47837" rtlCol="0" anchor="b"/>
          <a:lstStyle>
            <a:lvl1pPr algn="l">
              <a:defRPr sz="1300"/>
            </a:lvl1pPr>
          </a:lstStyle>
          <a:p>
            <a:endParaRPr lang="en-US"/>
          </a:p>
        </p:txBody>
      </p:sp>
      <p:sp>
        <p:nvSpPr>
          <p:cNvPr id="5" name="Slide Number Placeholder 4"/>
          <p:cNvSpPr>
            <a:spLocks noGrp="1"/>
          </p:cNvSpPr>
          <p:nvPr>
            <p:ph type="sldNum" sz="quarter" idx="3"/>
          </p:nvPr>
        </p:nvSpPr>
        <p:spPr>
          <a:xfrm>
            <a:off x="4144055" y="9120149"/>
            <a:ext cx="3169474" cy="479399"/>
          </a:xfrm>
          <a:prstGeom prst="rect">
            <a:avLst/>
          </a:prstGeom>
        </p:spPr>
        <p:txBody>
          <a:bodyPr vert="horz" lIns="95674" tIns="47837" rIns="95674" bIns="47837" rtlCol="0" anchor="b"/>
          <a:lstStyle>
            <a:lvl1pPr algn="r">
              <a:defRPr sz="1300"/>
            </a:lvl1pPr>
          </a:lstStyle>
          <a:p>
            <a:fld id="{0E045E17-82EF-4621-8E74-4DB5DB1C856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699" cy="480060"/>
          </a:xfrm>
          <a:prstGeom prst="rect">
            <a:avLst/>
          </a:prstGeom>
        </p:spPr>
        <p:txBody>
          <a:bodyPr vert="horz" lIns="95071" tIns="47536" rIns="95071" bIns="47536" rtlCol="0"/>
          <a:lstStyle>
            <a:lvl1pPr algn="l">
              <a:defRPr sz="1300"/>
            </a:lvl1pPr>
          </a:lstStyle>
          <a:p>
            <a:endParaRPr lang="en-US"/>
          </a:p>
        </p:txBody>
      </p:sp>
      <p:sp>
        <p:nvSpPr>
          <p:cNvPr id="3" name="Date Placeholder 2"/>
          <p:cNvSpPr>
            <a:spLocks noGrp="1"/>
          </p:cNvSpPr>
          <p:nvPr>
            <p:ph type="dt" idx="1"/>
          </p:nvPr>
        </p:nvSpPr>
        <p:spPr>
          <a:xfrm>
            <a:off x="4143843" y="0"/>
            <a:ext cx="3169699" cy="480060"/>
          </a:xfrm>
          <a:prstGeom prst="rect">
            <a:avLst/>
          </a:prstGeom>
        </p:spPr>
        <p:txBody>
          <a:bodyPr vert="horz" lIns="95071" tIns="47536" rIns="95071" bIns="47536" rtlCol="0"/>
          <a:lstStyle>
            <a:lvl1pPr algn="r">
              <a:defRPr sz="1300"/>
            </a:lvl1pPr>
          </a:lstStyle>
          <a:p>
            <a:fld id="{5B3CCA9C-E570-492E-B787-71E9E4B3DD38}" type="datetimeFigureOut">
              <a:rPr lang="en-US" smtClean="0"/>
              <a:pPr/>
              <a:t>12/29/2010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5071" tIns="47536" rIns="95071" bIns="47536" rtlCol="0" anchor="ctr"/>
          <a:lstStyle/>
          <a:p>
            <a:endParaRPr lang="en-US"/>
          </a:p>
        </p:txBody>
      </p:sp>
      <p:sp>
        <p:nvSpPr>
          <p:cNvPr id="5" name="Notes Placeholder 4"/>
          <p:cNvSpPr>
            <a:spLocks noGrp="1"/>
          </p:cNvSpPr>
          <p:nvPr>
            <p:ph type="body" sz="quarter" idx="3"/>
          </p:nvPr>
        </p:nvSpPr>
        <p:spPr>
          <a:xfrm>
            <a:off x="731853" y="4560570"/>
            <a:ext cx="5851497" cy="4320540"/>
          </a:xfrm>
          <a:prstGeom prst="rect">
            <a:avLst/>
          </a:prstGeom>
        </p:spPr>
        <p:txBody>
          <a:bodyPr vert="horz" lIns="95071" tIns="47536" rIns="95071" bIns="4753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119497"/>
            <a:ext cx="3169699" cy="480060"/>
          </a:xfrm>
          <a:prstGeom prst="rect">
            <a:avLst/>
          </a:prstGeom>
        </p:spPr>
        <p:txBody>
          <a:bodyPr vert="horz" lIns="95071" tIns="47536" rIns="95071" bIns="47536" rtlCol="0" anchor="b"/>
          <a:lstStyle>
            <a:lvl1pPr algn="l">
              <a:defRPr sz="1300"/>
            </a:lvl1pPr>
          </a:lstStyle>
          <a:p>
            <a:endParaRPr lang="en-US"/>
          </a:p>
        </p:txBody>
      </p:sp>
      <p:sp>
        <p:nvSpPr>
          <p:cNvPr id="7" name="Slide Number Placeholder 6"/>
          <p:cNvSpPr>
            <a:spLocks noGrp="1"/>
          </p:cNvSpPr>
          <p:nvPr>
            <p:ph type="sldNum" sz="quarter" idx="5"/>
          </p:nvPr>
        </p:nvSpPr>
        <p:spPr>
          <a:xfrm>
            <a:off x="4143843" y="9119497"/>
            <a:ext cx="3169699" cy="480060"/>
          </a:xfrm>
          <a:prstGeom prst="rect">
            <a:avLst/>
          </a:prstGeom>
        </p:spPr>
        <p:txBody>
          <a:bodyPr vert="horz" lIns="95071" tIns="47536" rIns="95071" bIns="47536" rtlCol="0" anchor="b"/>
          <a:lstStyle>
            <a:lvl1pPr algn="r">
              <a:defRPr sz="1300"/>
            </a:lvl1pPr>
          </a:lstStyle>
          <a:p>
            <a:fld id="{0764BD10-A002-4C14-8765-7063E5386E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Overview</a:t>
            </a:r>
          </a:p>
          <a:p>
            <a:r>
              <a:rPr lang="en-US" dirty="0" smtClean="0"/>
              <a:t>Description:</a:t>
            </a:r>
          </a:p>
          <a:p>
            <a:endParaRPr lang="en-US" dirty="0" smtClean="0"/>
          </a:p>
          <a:p>
            <a:r>
              <a:rPr lang="en-US" dirty="0" smtClean="0"/>
              <a:t>Describe one or more typical customer scenarios to use the new enhancements together for a complete business task. </a:t>
            </a:r>
          </a:p>
          <a:p>
            <a:r>
              <a:rPr lang="en-US" dirty="0" smtClean="0"/>
              <a:t>Scenario must be storyboard / use cased based; not feature/function. </a:t>
            </a:r>
          </a:p>
          <a:p>
            <a:endParaRPr lang="en-US" dirty="0" smtClean="0"/>
          </a:p>
          <a:p>
            <a:r>
              <a:rPr lang="en-US" dirty="0" smtClean="0"/>
              <a:t>Deliverables:</a:t>
            </a:r>
          </a:p>
          <a:p>
            <a:endParaRPr lang="en-US" dirty="0" smtClean="0"/>
          </a:p>
          <a:p>
            <a:r>
              <a:rPr lang="en-US" dirty="0" smtClean="0"/>
              <a:t>1-2 PPT slides per exercise with narration and slide notes </a:t>
            </a:r>
          </a:p>
          <a:p>
            <a:r>
              <a:rPr lang="en-US" dirty="0" smtClean="0"/>
              <a:t>Detailed exercises (Word document) </a:t>
            </a:r>
          </a:p>
          <a:p>
            <a:r>
              <a:rPr lang="en-US" dirty="0" smtClean="0"/>
              <a:t>Demonstration video </a:t>
            </a:r>
          </a:p>
          <a:p>
            <a:r>
              <a:rPr lang="en-US" dirty="0" smtClean="0"/>
              <a:t>5 assessment questions and answers </a:t>
            </a:r>
          </a:p>
          <a:p>
            <a:endParaRPr lang="en-US" dirty="0" smtClean="0"/>
          </a:p>
          <a:p>
            <a:r>
              <a:rPr lang="en-US" dirty="0" smtClean="0"/>
              <a:t>Q – more than a few PPT slides per scenario</a:t>
            </a:r>
            <a:endParaRPr lang="en-US" dirty="0"/>
          </a:p>
        </p:txBody>
      </p:sp>
      <p:sp>
        <p:nvSpPr>
          <p:cNvPr id="4" name="Slide Number Placeholder 3"/>
          <p:cNvSpPr>
            <a:spLocks noGrp="1"/>
          </p:cNvSpPr>
          <p:nvPr>
            <p:ph type="sldNum" sz="quarter" idx="10"/>
          </p:nvPr>
        </p:nvSpPr>
        <p:spPr/>
        <p:txBody>
          <a:bodyPr/>
          <a:lstStyle/>
          <a:p>
            <a:fld id="{0764BD10-A002-4C14-8765-7063E5386E9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8B9952B-0C34-4771-AA08-3D041BB13AE1}" type="slidenum">
              <a:rPr lang="en-US"/>
              <a:pPr/>
              <a:t>12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75360" y="4560570"/>
            <a:ext cx="5364480" cy="4320540"/>
          </a:xfrm>
          <a:noFill/>
          <a:ln/>
        </p:spPr>
        <p:txBody>
          <a:bodyPr/>
          <a:lstStyle/>
          <a:p>
            <a:r>
              <a:rPr lang="en-US" dirty="0" smtClean="0"/>
              <a:t>The </a:t>
            </a:r>
            <a:r>
              <a:rPr lang="en-US" baseline="0" dirty="0" smtClean="0"/>
              <a:t>star indicates the steps that are covered in the exercise.</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Word document for detailed</a:t>
            </a:r>
            <a:r>
              <a:rPr lang="en-US" baseline="0" dirty="0" smtClean="0"/>
              <a:t> steps for the Exercise.</a:t>
            </a:r>
            <a:endParaRPr lang="en-US" dirty="0"/>
          </a:p>
        </p:txBody>
      </p:sp>
      <p:sp>
        <p:nvSpPr>
          <p:cNvPr id="4" name="Slide Number Placeholder 3"/>
          <p:cNvSpPr>
            <a:spLocks noGrp="1"/>
          </p:cNvSpPr>
          <p:nvPr>
            <p:ph type="sldNum" sz="quarter" idx="10"/>
          </p:nvPr>
        </p:nvSpPr>
        <p:spPr/>
        <p:txBody>
          <a:bodyPr/>
          <a:lstStyle/>
          <a:p>
            <a:pPr>
              <a:defRPr/>
            </a:pPr>
            <a:fld id="{497A878A-058C-48F8-A857-DE73759B26FA}"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64BD10-A002-4C14-8765-7063E5386E90}"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Answers:</a:t>
            </a:r>
          </a:p>
          <a:p>
            <a:r>
              <a:rPr lang="en-US" dirty="0" smtClean="0"/>
              <a:t>Q1:</a:t>
            </a:r>
            <a:r>
              <a:rPr lang="en-US" baseline="0" dirty="0" smtClean="0"/>
              <a:t> False, the User interface will present the user with the attributes whose values need to be populate.</a:t>
            </a:r>
          </a:p>
          <a:p>
            <a:r>
              <a:rPr lang="en-US" baseline="0" dirty="0" smtClean="0"/>
              <a:t>Q2: A, B, C are all correct</a:t>
            </a:r>
            <a:endParaRPr lang="en-US" dirty="0"/>
          </a:p>
        </p:txBody>
      </p:sp>
      <p:sp>
        <p:nvSpPr>
          <p:cNvPr id="4" name="Slide Number Placeholder 3"/>
          <p:cNvSpPr>
            <a:spLocks noGrp="1"/>
          </p:cNvSpPr>
          <p:nvPr>
            <p:ph type="sldNum" sz="quarter" idx="10"/>
          </p:nvPr>
        </p:nvSpPr>
        <p:spPr/>
        <p:txBody>
          <a:bodyPr/>
          <a:lstStyle/>
          <a:p>
            <a:fld id="{0764BD10-A002-4C14-8765-7063E5386E90}"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Word document for detailed</a:t>
            </a:r>
            <a:r>
              <a:rPr lang="en-US" baseline="0" dirty="0" smtClean="0"/>
              <a:t> steps for the Exercise.</a:t>
            </a:r>
            <a:endParaRPr lang="en-US" dirty="0"/>
          </a:p>
        </p:txBody>
      </p:sp>
      <p:sp>
        <p:nvSpPr>
          <p:cNvPr id="4" name="Slide Number Placeholder 3"/>
          <p:cNvSpPr>
            <a:spLocks noGrp="1"/>
          </p:cNvSpPr>
          <p:nvPr>
            <p:ph type="sldNum" sz="quarter" idx="10"/>
          </p:nvPr>
        </p:nvSpPr>
        <p:spPr/>
        <p:txBody>
          <a:bodyPr/>
          <a:lstStyle/>
          <a:p>
            <a:pPr>
              <a:defRPr/>
            </a:pPr>
            <a:fld id="{497A878A-058C-48F8-A857-DE73759B26FA}"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64BD10-A002-4C14-8765-7063E5386E90}"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64BD10-A002-4C14-8765-7063E5386E9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p>
            <a:r>
              <a:rPr lang="en-US" smtClean="0"/>
              <a:t>Page # of 4</a:t>
            </a:r>
          </a:p>
        </p:txBody>
      </p:sp>
      <p:sp>
        <p:nvSpPr>
          <p:cNvPr id="29699" name="Rectangle 7"/>
          <p:cNvSpPr>
            <a:spLocks noGrp="1" noChangeArrowheads="1"/>
          </p:cNvSpPr>
          <p:nvPr>
            <p:ph type="sldNum" sz="quarter" idx="5"/>
          </p:nvPr>
        </p:nvSpPr>
        <p:spPr>
          <a:noFill/>
        </p:spPr>
        <p:txBody>
          <a:bodyPr/>
          <a:lstStyle/>
          <a:p>
            <a:fld id="{713566F1-2380-4DE4-B080-CF5EAD16093E}" type="slidenum">
              <a:rPr lang="en-US" smtClean="0"/>
              <a:pPr/>
              <a:t>4</a:t>
            </a:fld>
            <a:endParaRPr lang="en-US" smtClean="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xfrm>
            <a:off x="731520" y="4560570"/>
            <a:ext cx="5852160" cy="4320540"/>
          </a:xfrm>
          <a:noFill/>
          <a:ln/>
        </p:spPr>
        <p:txBody>
          <a:bodyPr/>
          <a:lstStyle/>
          <a:p>
            <a:pPr eaLnBrk="1" hangingPunct="1"/>
            <a:r>
              <a:rPr lang="en-GB" dirty="0" smtClean="0"/>
              <a:t>Process Description Summary</a:t>
            </a:r>
          </a:p>
          <a:p>
            <a:pPr eaLnBrk="1" hangingPunct="1"/>
            <a:r>
              <a:rPr lang="en-GB" dirty="0" smtClean="0"/>
              <a:t>https://pds.ptc.com/Windchill/servlet/TypeBasedIncludeServlet?oid=OR%3Awt.doc.WTDocument%3A776736710&amp;u8=1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Process Description template</a:t>
            </a:r>
          </a:p>
          <a:p>
            <a:r>
              <a:rPr lang="en-US" dirty="0" smtClean="0"/>
              <a:t>https://pds.ptc.com/Windchill/servlet/TypeBasedIncludeServlet?oid=OR%3Awt.doc.WTDocument%3A776802007&amp;u8=1</a:t>
            </a:r>
            <a:endParaRPr lang="en-US" dirty="0"/>
          </a:p>
        </p:txBody>
      </p:sp>
      <p:sp>
        <p:nvSpPr>
          <p:cNvPr id="4" name="Slide Number Placeholder 3"/>
          <p:cNvSpPr>
            <a:spLocks noGrp="1"/>
          </p:cNvSpPr>
          <p:nvPr>
            <p:ph type="sldNum" sz="quarter" idx="10"/>
          </p:nvPr>
        </p:nvSpPr>
        <p:spPr/>
        <p:txBody>
          <a:bodyPr/>
          <a:lstStyle/>
          <a:p>
            <a:pPr>
              <a:defRPr/>
            </a:pPr>
            <a:fld id="{497A878A-058C-48F8-A857-DE73759B26FA}"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64BD10-A002-4C14-8765-7063E5386E9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64BD10-A002-4C14-8765-7063E5386E90}"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64BD10-A002-4C14-8765-7063E5386E90}"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Overview</a:t>
            </a:r>
          </a:p>
          <a:p>
            <a:r>
              <a:rPr lang="en-US" dirty="0" smtClean="0"/>
              <a:t>Description:</a:t>
            </a:r>
          </a:p>
          <a:p>
            <a:endParaRPr lang="en-US" dirty="0" smtClean="0"/>
          </a:p>
          <a:p>
            <a:r>
              <a:rPr lang="en-US" dirty="0" smtClean="0"/>
              <a:t>Describe one or more typical customer scenarios to use the new enhancements together for a complete business task. </a:t>
            </a:r>
          </a:p>
          <a:p>
            <a:r>
              <a:rPr lang="en-US" dirty="0" smtClean="0"/>
              <a:t>Scenario must be storyboard / use cased based; not feature/function. </a:t>
            </a:r>
          </a:p>
          <a:p>
            <a:endParaRPr lang="en-US" dirty="0" smtClean="0"/>
          </a:p>
          <a:p>
            <a:r>
              <a:rPr lang="en-US" dirty="0" smtClean="0"/>
              <a:t>Deliverables:</a:t>
            </a:r>
          </a:p>
          <a:p>
            <a:endParaRPr lang="en-US" dirty="0" smtClean="0"/>
          </a:p>
          <a:p>
            <a:r>
              <a:rPr lang="en-US" dirty="0" smtClean="0"/>
              <a:t>1-2 PPT slides per exercise with narration and slide notes </a:t>
            </a:r>
          </a:p>
          <a:p>
            <a:r>
              <a:rPr lang="en-US" dirty="0" smtClean="0"/>
              <a:t>Detailed exercises (Word document) </a:t>
            </a:r>
          </a:p>
          <a:p>
            <a:r>
              <a:rPr lang="en-US" dirty="0" smtClean="0"/>
              <a:t>Demonstration video </a:t>
            </a:r>
          </a:p>
          <a:p>
            <a:r>
              <a:rPr lang="en-US" dirty="0" smtClean="0"/>
              <a:t>5 assessment questions and answers </a:t>
            </a:r>
          </a:p>
          <a:p>
            <a:endParaRPr lang="en-US" dirty="0" smtClean="0"/>
          </a:p>
          <a:p>
            <a:r>
              <a:rPr lang="en-US" dirty="0" smtClean="0"/>
              <a:t>Q – more than a few PPT slides per scenario</a:t>
            </a:r>
            <a:endParaRPr lang="en-US" dirty="0"/>
          </a:p>
        </p:txBody>
      </p:sp>
      <p:sp>
        <p:nvSpPr>
          <p:cNvPr id="4" name="Slide Number Placeholder 3"/>
          <p:cNvSpPr>
            <a:spLocks noGrp="1"/>
          </p:cNvSpPr>
          <p:nvPr>
            <p:ph type="sldNum" sz="quarter" idx="10"/>
          </p:nvPr>
        </p:nvSpPr>
        <p:spPr/>
        <p:txBody>
          <a:bodyPr/>
          <a:lstStyle/>
          <a:p>
            <a:fld id="{0764BD10-A002-4C14-8765-7063E5386E90}"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64BD10-A002-4C14-8765-7063E5386E9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5356_CorpPPT_COVER2.png"/>
          <p:cNvPicPr>
            <a:picLocks noChangeAspect="1"/>
          </p:cNvPicPr>
          <p:nvPr userDrawn="1"/>
        </p:nvPicPr>
        <p:blipFill>
          <a:blip r:embed="rId2" cstate="print"/>
          <a:stretch>
            <a:fillRect/>
          </a:stretch>
        </p:blipFill>
        <p:spPr>
          <a:xfrm>
            <a:off x="377" y="283"/>
            <a:ext cx="9143245" cy="6857434"/>
          </a:xfrm>
          <a:prstGeom prst="rect">
            <a:avLst/>
          </a:prstGeom>
        </p:spPr>
      </p:pic>
      <p:sp>
        <p:nvSpPr>
          <p:cNvPr id="2" name="Title 1"/>
          <p:cNvSpPr>
            <a:spLocks noGrp="1"/>
          </p:cNvSpPr>
          <p:nvPr>
            <p:ph type="ctrTitle" hasCustomPrompt="1"/>
          </p:nvPr>
        </p:nvSpPr>
        <p:spPr>
          <a:xfrm>
            <a:off x="603504" y="1976887"/>
            <a:ext cx="6296230" cy="430887"/>
          </a:xfrm>
        </p:spPr>
        <p:txBody>
          <a:bodyPr wrap="square" anchor="t" anchorCtr="0">
            <a:spAutoFit/>
          </a:bodyPr>
          <a:lstStyle>
            <a:lvl1pPr>
              <a:defRPr sz="2800">
                <a:solidFill>
                  <a:schemeClr val="tx1"/>
                </a:solidFill>
              </a:defRPr>
            </a:lvl1pPr>
          </a:lstStyle>
          <a:p>
            <a:r>
              <a:rPr lang="en-US" dirty="0" smtClean="0"/>
              <a:t>Click to Add Presentation Title</a:t>
            </a:r>
            <a:endParaRPr lang="en-US" dirty="0"/>
          </a:p>
        </p:txBody>
      </p:sp>
      <p:sp>
        <p:nvSpPr>
          <p:cNvPr id="3" name="Subtitle 2"/>
          <p:cNvSpPr>
            <a:spLocks noGrp="1"/>
          </p:cNvSpPr>
          <p:nvPr>
            <p:ph type="subTitle" idx="1" hasCustomPrompt="1"/>
          </p:nvPr>
        </p:nvSpPr>
        <p:spPr>
          <a:xfrm>
            <a:off x="4951144" y="5925312"/>
            <a:ext cx="3741308" cy="492443"/>
          </a:xfrm>
        </p:spPr>
        <p:txBody>
          <a:bodyPr wrap="square">
            <a:spAutoFit/>
          </a:bodyPr>
          <a:lstStyle>
            <a:lvl1pPr marL="0" indent="0" algn="r">
              <a:spcBef>
                <a:spcPts val="0"/>
              </a:spcBef>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Presenter’s Name</a:t>
            </a:r>
            <a:br>
              <a:rPr lang="en-US" dirty="0" smtClean="0"/>
            </a:br>
            <a:r>
              <a:rPr lang="en-US" dirty="0" smtClean="0"/>
              <a:t>Date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third/Two-thir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0900" y="1380744"/>
            <a:ext cx="5526088"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2"/>
          <p:cNvSpPr>
            <a:spLocks noGrp="1"/>
          </p:cNvSpPr>
          <p:nvPr>
            <p:ph idx="13"/>
          </p:nvPr>
        </p:nvSpPr>
        <p:spPr>
          <a:xfrm>
            <a:off x="219250" y="1380744"/>
            <a:ext cx="2771600"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12" name="Title 11"/>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6"/>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3" name="Picture 2" descr="5356_CorpPPT_Thank YOu.png"/>
          <p:cNvPicPr>
            <a:picLocks noChangeAspect="1"/>
          </p:cNvPicPr>
          <p:nvPr userDrawn="1"/>
        </p:nvPicPr>
        <p:blipFill>
          <a:blip r:embed="rId2" cstate="print"/>
          <a:stretch>
            <a:fillRect/>
          </a:stretch>
        </p:blipFill>
        <p:spPr>
          <a:xfrm>
            <a:off x="377" y="283"/>
            <a:ext cx="9143245" cy="6857434"/>
          </a:xfrm>
          <a:prstGeom prst="rect">
            <a:avLst/>
          </a:prstGeom>
        </p:spPr>
      </p:pic>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US" dirty="0">
                <a:solidFill>
                  <a:srgbClr val="FFFFFF"/>
                </a:solidFill>
              </a:rPr>
              <a:t>© 2007 PTC</a:t>
            </a:r>
          </a:p>
        </p:txBody>
      </p:sp>
      <p:sp>
        <p:nvSpPr>
          <p:cNvPr id="5" name="Rectangle 8"/>
          <p:cNvSpPr>
            <a:spLocks noGrp="1" noChangeArrowheads="1"/>
          </p:cNvSpPr>
          <p:nvPr>
            <p:ph type="sldNum" sz="quarter" idx="11"/>
          </p:nvPr>
        </p:nvSpPr>
        <p:spPr>
          <a:xfrm>
            <a:off x="341313" y="6735763"/>
            <a:ext cx="444500" cy="106362"/>
          </a:xfrm>
          <a:prstGeom prst="rect">
            <a:avLst/>
          </a:prstGeom>
          <a:ln/>
        </p:spPr>
        <p:txBody>
          <a:bodyPr/>
          <a:lstStyle>
            <a:lvl1pPr>
              <a:defRPr/>
            </a:lvl1pPr>
          </a:lstStyle>
          <a:p>
            <a:pPr>
              <a:defRPr/>
            </a:pPr>
            <a:fld id="{C2CF7AF1-F412-4E9A-8AF9-B27651080995}" type="slidenum">
              <a:rPr lang="en-US">
                <a:solidFill>
                  <a:srgbClr val="000000"/>
                </a:solidFill>
              </a:rPr>
              <a:pPr>
                <a:defRPr/>
              </a:pPr>
              <a:t>‹#›</a:t>
            </a:fld>
            <a:endParaRPr lang="en-US" dirty="0">
              <a:solidFill>
                <a:srgbClr val="000000"/>
              </a:solidFill>
            </a:endParaRPr>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781050"/>
            <a:ext cx="8445500" cy="381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1313" y="1544638"/>
            <a:ext cx="4146550" cy="5027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0263" y="1544638"/>
            <a:ext cx="4146550"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0263" y="4133850"/>
            <a:ext cx="414655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ftr" sz="quarter" idx="10"/>
          </p:nvPr>
        </p:nvSpPr>
        <p:spPr>
          <a:ln/>
        </p:spPr>
        <p:txBody>
          <a:bodyPr/>
          <a:lstStyle>
            <a:lvl1pPr>
              <a:defRPr/>
            </a:lvl1pPr>
          </a:lstStyle>
          <a:p>
            <a:pPr>
              <a:defRPr/>
            </a:pPr>
            <a:r>
              <a:rPr lang="en-US"/>
              <a:t>© 2006 PTC</a:t>
            </a:r>
          </a:p>
        </p:txBody>
      </p:sp>
      <p:sp>
        <p:nvSpPr>
          <p:cNvPr id="7" name="Rectangle 8"/>
          <p:cNvSpPr>
            <a:spLocks noGrp="1" noChangeArrowheads="1"/>
          </p:cNvSpPr>
          <p:nvPr>
            <p:ph type="sldNum" sz="quarter" idx="11"/>
          </p:nvPr>
        </p:nvSpPr>
        <p:spPr>
          <a:xfrm>
            <a:off x="341313" y="6735763"/>
            <a:ext cx="444500" cy="106362"/>
          </a:xfrm>
          <a:prstGeom prst="rect">
            <a:avLst/>
          </a:prstGeom>
          <a:ln/>
        </p:spPr>
        <p:txBody>
          <a:bodyPr/>
          <a:lstStyle>
            <a:lvl1pPr>
              <a:defRPr/>
            </a:lvl1pPr>
          </a:lstStyle>
          <a:p>
            <a:pPr>
              <a:defRPr/>
            </a:pPr>
            <a:fld id="{DC014F75-C016-42B1-8E15-742F0B9AA3B6}"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14" name="Picture 13" descr="5356_CorpPPT_sectionbreak.png"/>
          <p:cNvPicPr>
            <a:picLocks noChangeAspect="1"/>
          </p:cNvPicPr>
          <p:nvPr userDrawn="1"/>
        </p:nvPicPr>
        <p:blipFill>
          <a:blip r:embed="rId2" cstate="print"/>
          <a:stretch>
            <a:fillRect/>
          </a:stretch>
        </p:blipFill>
        <p:spPr>
          <a:xfrm>
            <a:off x="377" y="283"/>
            <a:ext cx="9143245" cy="6857434"/>
          </a:xfrm>
          <a:prstGeom prst="rect">
            <a:avLst/>
          </a:prstGeom>
        </p:spPr>
      </p:pic>
      <p:sp>
        <p:nvSpPr>
          <p:cNvPr id="23" name="Rectangle 22"/>
          <p:cNvSpPr/>
          <p:nvPr userDrawn="1"/>
        </p:nvSpPr>
        <p:spPr bwMode="auto">
          <a:xfrm flipV="1">
            <a:off x="0" y="6675863"/>
            <a:ext cx="9144000" cy="182135"/>
          </a:xfrm>
          <a:prstGeom prst="rect">
            <a:avLst/>
          </a:prstGeom>
          <a:gradFill flip="none" rotWithShape="1">
            <a:gsLst>
              <a:gs pos="0">
                <a:schemeClr val="bg1">
                  <a:lumMod val="85000"/>
                </a:schemeClr>
              </a:gs>
              <a:gs pos="49000">
                <a:schemeClr val="bg1"/>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sp>
        <p:nvSpPr>
          <p:cNvPr id="24" name="Rectangle 6"/>
          <p:cNvSpPr txBox="1">
            <a:spLocks noChangeArrowheads="1"/>
          </p:cNvSpPr>
          <p:nvPr userDrawn="1"/>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sp>
        <p:nvSpPr>
          <p:cNvPr id="12" name="Subtitle 2"/>
          <p:cNvSpPr>
            <a:spLocks noGrp="1" noChangeAspect="1"/>
          </p:cNvSpPr>
          <p:nvPr>
            <p:ph type="subTitle" idx="15"/>
          </p:nvPr>
        </p:nvSpPr>
        <p:spPr>
          <a:xfrm>
            <a:off x="440814" y="4257052"/>
            <a:ext cx="8255129" cy="338328"/>
          </a:xfrm>
        </p:spPr>
        <p:txBody>
          <a:bodyPr/>
          <a:lstStyle>
            <a:lvl1pPr marL="0" indent="0" algn="l">
              <a:buNone/>
              <a:defRPr sz="24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2" name="Title 21"/>
          <p:cNvSpPr>
            <a:spLocks noGrp="1"/>
          </p:cNvSpPr>
          <p:nvPr>
            <p:ph type="title"/>
          </p:nvPr>
        </p:nvSpPr>
        <p:spPr>
          <a:xfrm>
            <a:off x="441324" y="3064727"/>
            <a:ext cx="8255129" cy="457200"/>
          </a:xfrm>
        </p:spPr>
        <p:txBody>
          <a:bodyPr/>
          <a:lstStyle>
            <a:lvl1pPr algn="l">
              <a:defRPr sz="2800"/>
            </a:lvl1pPr>
          </a:lstStyle>
          <a:p>
            <a:r>
              <a:rPr lang="en-US" smtClean="0"/>
              <a:t>Click to edit Master title style</a:t>
            </a:r>
            <a:endParaRPr lang="en-US"/>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14" name="Group 13"/>
          <p:cNvGrpSpPr/>
          <p:nvPr userDrawn="1"/>
        </p:nvGrpSpPr>
        <p:grpSpPr>
          <a:xfrm>
            <a:off x="7871257" y="1167799"/>
            <a:ext cx="1017949" cy="5216712"/>
            <a:chOff x="7871257" y="1167799"/>
            <a:chExt cx="1017949" cy="5216712"/>
          </a:xfrm>
        </p:grpSpPr>
        <p:pic>
          <p:nvPicPr>
            <p:cNvPr id="10" name="Picture 9" descr="Shoes.png"/>
            <p:cNvPicPr>
              <a:picLocks noChangeAspect="1"/>
            </p:cNvPicPr>
            <p:nvPr userDrawn="1"/>
          </p:nvPicPr>
          <p:blipFill>
            <a:blip r:embed="rId2" cstate="print"/>
            <a:stretch>
              <a:fillRect/>
            </a:stretch>
          </p:blipFill>
          <p:spPr>
            <a:xfrm>
              <a:off x="7871257" y="5342181"/>
              <a:ext cx="1017948" cy="1042330"/>
            </a:xfrm>
            <a:prstGeom prst="roundRect">
              <a:avLst>
                <a:gd name="adj" fmla="val 0"/>
              </a:avLst>
            </a:prstGeom>
            <a:solidFill>
              <a:srgbClr val="FFFFFF">
                <a:shade val="85000"/>
              </a:srgbClr>
            </a:solidFill>
            <a:ln w="12700">
              <a:solidFill>
                <a:schemeClr val="accent6"/>
              </a:solidFill>
            </a:ln>
            <a:effectLst/>
          </p:spPr>
        </p:pic>
        <p:pic>
          <p:nvPicPr>
            <p:cNvPr id="11" name="Picture 10" descr="Airbus A380.png"/>
            <p:cNvPicPr>
              <a:picLocks noChangeAspect="1"/>
            </p:cNvPicPr>
            <p:nvPr userDrawn="1"/>
          </p:nvPicPr>
          <p:blipFill>
            <a:blip r:embed="rId3" cstate="print"/>
            <a:stretch>
              <a:fillRect/>
            </a:stretch>
          </p:blipFill>
          <p:spPr>
            <a:xfrm>
              <a:off x="7871257" y="1167799"/>
              <a:ext cx="1017948" cy="1042330"/>
            </a:xfrm>
            <a:prstGeom prst="roundRect">
              <a:avLst>
                <a:gd name="adj" fmla="val 0"/>
              </a:avLst>
            </a:prstGeom>
            <a:solidFill>
              <a:srgbClr val="FFFFFF">
                <a:shade val="85000"/>
              </a:srgbClr>
            </a:solidFill>
            <a:ln w="12700">
              <a:solidFill>
                <a:schemeClr val="accent6"/>
              </a:solidFill>
            </a:ln>
            <a:effectLst/>
          </p:spPr>
        </p:pic>
        <p:pic>
          <p:nvPicPr>
            <p:cNvPr id="12" name="Picture 11" descr="Car.png"/>
            <p:cNvPicPr>
              <a:picLocks noChangeAspect="1"/>
            </p:cNvPicPr>
            <p:nvPr userDrawn="1"/>
          </p:nvPicPr>
          <p:blipFill>
            <a:blip r:embed="rId4" cstate="print"/>
            <a:stretch>
              <a:fillRect/>
            </a:stretch>
          </p:blipFill>
          <p:spPr>
            <a:xfrm>
              <a:off x="7871258" y="3950721"/>
              <a:ext cx="1017948" cy="1042330"/>
            </a:xfrm>
            <a:prstGeom prst="roundRect">
              <a:avLst>
                <a:gd name="adj" fmla="val 0"/>
              </a:avLst>
            </a:prstGeom>
            <a:solidFill>
              <a:srgbClr val="FFFFFF">
                <a:shade val="85000"/>
              </a:srgbClr>
            </a:solidFill>
            <a:ln w="12700">
              <a:solidFill>
                <a:schemeClr val="accent6"/>
              </a:solidFill>
            </a:ln>
            <a:effectLst/>
          </p:spPr>
        </p:pic>
        <p:pic>
          <p:nvPicPr>
            <p:cNvPr id="13" name="Picture 12" descr="Computer and cell phone.png"/>
            <p:cNvPicPr>
              <a:picLocks noChangeAspect="1"/>
            </p:cNvPicPr>
            <p:nvPr userDrawn="1"/>
          </p:nvPicPr>
          <p:blipFill>
            <a:blip r:embed="rId5" cstate="print"/>
            <a:stretch>
              <a:fillRect/>
            </a:stretch>
          </p:blipFill>
          <p:spPr>
            <a:xfrm>
              <a:off x="7871257" y="2559260"/>
              <a:ext cx="1017948" cy="1042330"/>
            </a:xfrm>
            <a:prstGeom prst="roundRect">
              <a:avLst>
                <a:gd name="adj" fmla="val 0"/>
              </a:avLst>
            </a:prstGeom>
            <a:solidFill>
              <a:srgbClr val="FFFFFF">
                <a:shade val="85000"/>
              </a:srgbClr>
            </a:solidFill>
            <a:ln w="12700">
              <a:solidFill>
                <a:schemeClr val="accent6"/>
              </a:solidFill>
            </a:ln>
            <a:effectLst/>
          </p:spPr>
        </p:pic>
      </p:grpSp>
      <p:sp>
        <p:nvSpPr>
          <p:cNvPr id="8" name="Title 7"/>
          <p:cNvSpPr>
            <a:spLocks noGrp="1"/>
          </p:cNvSpPr>
          <p:nvPr>
            <p:ph type="title"/>
          </p:nvPr>
        </p:nvSpPr>
        <p:spPr>
          <a:xfrm>
            <a:off x="216100" y="192088"/>
            <a:ext cx="7612056" cy="457200"/>
          </a:xfrm>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6100" y="896112"/>
            <a:ext cx="7095744" cy="338806"/>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
        <p:nvSpPr>
          <p:cNvPr id="9" name="Text Placeholder 8"/>
          <p:cNvSpPr>
            <a:spLocks noGrp="1"/>
          </p:cNvSpPr>
          <p:nvPr>
            <p:ph type="body" sz="quarter" idx="16"/>
          </p:nvPr>
        </p:nvSpPr>
        <p:spPr>
          <a:xfrm>
            <a:off x="216100" y="1380744"/>
            <a:ext cx="7098988"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80744"/>
            <a:ext cx="8699737" cy="5029200"/>
          </a:xfrm>
        </p:spPr>
        <p:txBody>
          <a:bodyPr>
            <a:noAutofit/>
          </a:bodyPr>
          <a:lstStyle>
            <a:lvl1pPr marL="230188" indent="-230188">
              <a:spcBef>
                <a:spcPts val="1800"/>
              </a:spcBef>
              <a:buClr>
                <a:schemeClr val="accent1"/>
              </a:buClr>
              <a:defRPr sz="2000">
                <a:solidFill>
                  <a:schemeClr val="accent1"/>
                </a:solidFill>
              </a:defRPr>
            </a:lvl1pPr>
            <a:lvl2pPr marL="684213" indent="-228600">
              <a:spcBef>
                <a:spcPts val="0"/>
              </a:spcBef>
              <a:spcAft>
                <a:spcPts val="200"/>
              </a:spcAft>
              <a:defRPr sz="1800">
                <a:solidFill>
                  <a:srgbClr val="4C4D4F"/>
                </a:solidFill>
                <a:latin typeface="Arial Narrow" pitchFamily="34" charset="0"/>
              </a:defRPr>
            </a:lvl2pPr>
            <a:lvl3pPr marL="1143000" indent="-228600">
              <a:spcBef>
                <a:spcPts val="0"/>
              </a:spcBef>
              <a:spcAft>
                <a:spcPts val="200"/>
              </a:spcAft>
              <a:defRPr sz="1600">
                <a:solidFill>
                  <a:srgbClr val="4C4D4F"/>
                </a:solidFill>
                <a:latin typeface="Arial Narrow" pitchFamily="34" charset="0"/>
              </a:defRPr>
            </a:lvl3pPr>
            <a:lvl4pPr marL="1428750" indent="-228600">
              <a:defRPr sz="1400">
                <a:solidFill>
                  <a:srgbClr val="4C4D4F"/>
                </a:solidFill>
              </a:defRPr>
            </a:lvl4pPr>
            <a:lvl5pPr marL="1827213" indent="-228600">
              <a:defRPr sz="1400">
                <a:solidFill>
                  <a:srgbClr val="4C4D4F"/>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922"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740856"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1922" y="1380744"/>
            <a:ext cx="2748477" cy="50292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20" name="Content Placeholder 19"/>
          <p:cNvSpPr>
            <a:spLocks noGrp="1"/>
          </p:cNvSpPr>
          <p:nvPr>
            <p:ph sz="quarter" idx="15"/>
          </p:nvPr>
        </p:nvSpPr>
        <p:spPr>
          <a:xfrm>
            <a:off x="318100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2" name="Content Placeholder 21"/>
          <p:cNvSpPr>
            <a:spLocks noGrp="1"/>
          </p:cNvSpPr>
          <p:nvPr>
            <p:ph sz="quarter" idx="16"/>
          </p:nvPr>
        </p:nvSpPr>
        <p:spPr>
          <a:xfrm>
            <a:off x="614812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Subtitle 2"/>
          <p:cNvSpPr>
            <a:spLocks noGrp="1" noChangeAspect="1"/>
          </p:cNvSpPr>
          <p:nvPr>
            <p:ph type="subTitle" idx="17"/>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4" name="Content Placeholder 11"/>
          <p:cNvSpPr>
            <a:spLocks noGrp="1"/>
          </p:cNvSpPr>
          <p:nvPr>
            <p:ph sz="quarter" idx="16"/>
          </p:nvPr>
        </p:nvSpPr>
        <p:spPr>
          <a:xfrm>
            <a:off x="4845050"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8" name="Content Placeholder 11"/>
          <p:cNvSpPr>
            <a:spLocks noGrp="1"/>
          </p:cNvSpPr>
          <p:nvPr>
            <p:ph sz="quarter" idx="19"/>
          </p:nvPr>
        </p:nvSpPr>
        <p:spPr>
          <a:xfrm>
            <a:off x="219456"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9" name="Content Placeholder 11"/>
          <p:cNvSpPr>
            <a:spLocks noGrp="1"/>
          </p:cNvSpPr>
          <p:nvPr>
            <p:ph sz="quarter" idx="20"/>
          </p:nvPr>
        </p:nvSpPr>
        <p:spPr>
          <a:xfrm>
            <a:off x="4845050"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1"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ver On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6" name="Content Placeholder 11"/>
          <p:cNvSpPr>
            <a:spLocks noGrp="1"/>
          </p:cNvSpPr>
          <p:nvPr>
            <p:ph sz="quarter" idx="19"/>
          </p:nvPr>
        </p:nvSpPr>
        <p:spPr>
          <a:xfrm>
            <a:off x="219456" y="4041648"/>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descr="5356_CorpPPT_inside.png"/>
          <p:cNvPicPr>
            <a:picLocks noChangeAspect="1"/>
          </p:cNvPicPr>
          <p:nvPr/>
        </p:nvPicPr>
        <p:blipFill>
          <a:blip r:embed="rId16" cstate="print"/>
          <a:stretch>
            <a:fillRect/>
          </a:stretch>
        </p:blipFill>
        <p:spPr>
          <a:xfrm>
            <a:off x="377" y="0"/>
            <a:ext cx="9143245" cy="828988"/>
          </a:xfrm>
          <a:prstGeom prst="rect">
            <a:avLst/>
          </a:prstGeom>
        </p:spPr>
      </p:pic>
      <p:sp>
        <p:nvSpPr>
          <p:cNvPr id="18" name="Rectangle 17"/>
          <p:cNvSpPr/>
          <p:nvPr/>
        </p:nvSpPr>
        <p:spPr bwMode="auto">
          <a:xfrm flipV="1">
            <a:off x="0" y="6675863"/>
            <a:ext cx="9144000" cy="182135"/>
          </a:xfrm>
          <a:prstGeom prst="rect">
            <a:avLst/>
          </a:prstGeom>
          <a:gradFill flip="none" rotWithShape="1">
            <a:gsLst>
              <a:gs pos="0">
                <a:schemeClr val="bg1">
                  <a:lumMod val="85000"/>
                </a:schemeClr>
              </a:gs>
              <a:gs pos="49000">
                <a:schemeClr val="bg1"/>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sp>
        <p:nvSpPr>
          <p:cNvPr id="2" name="Title Placeholder 1"/>
          <p:cNvSpPr>
            <a:spLocks noGrp="1"/>
          </p:cNvSpPr>
          <p:nvPr>
            <p:ph type="title"/>
          </p:nvPr>
        </p:nvSpPr>
        <p:spPr>
          <a:xfrm>
            <a:off x="216100" y="192088"/>
            <a:ext cx="7612056" cy="457200"/>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6" y="1380744"/>
            <a:ext cx="8613648" cy="5029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cxnSp>
        <p:nvCxnSpPr>
          <p:cNvPr id="19" name="Straight Connector 18"/>
          <p:cNvCxnSpPr/>
          <p:nvPr/>
        </p:nvCxnSpPr>
        <p:spPr>
          <a:xfrm>
            <a:off x="0" y="6681419"/>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67" r:id="rId3"/>
    <p:sldLayoutId id="2147483654" r:id="rId4"/>
    <p:sldLayoutId id="2147483650" r:id="rId5"/>
    <p:sldLayoutId id="2147483652" r:id="rId6"/>
    <p:sldLayoutId id="2147483653" r:id="rId7"/>
    <p:sldLayoutId id="2147483657" r:id="rId8"/>
    <p:sldLayoutId id="2147483658" r:id="rId9"/>
    <p:sldLayoutId id="2147483656" r:id="rId10"/>
    <p:sldLayoutId id="2147483655" r:id="rId11"/>
    <p:sldLayoutId id="2147483668" r:id="rId12"/>
    <p:sldLayoutId id="2147483669" r:id="rId13"/>
    <p:sldLayoutId id="2147483670" r:id="rId14"/>
  </p:sldLayoutIdLst>
  <p:hf sldNum="0" hdr="0" dt="0"/>
  <p:txStyles>
    <p:titleStyle>
      <a:lvl1pPr algn="l" defTabSz="914400" rtl="0" eaLnBrk="1" latinLnBrk="0" hangingPunct="1">
        <a:spcBef>
          <a:spcPct val="0"/>
        </a:spcBef>
        <a:buNone/>
        <a:defRPr sz="2400" b="0" kern="1200">
          <a:solidFill>
            <a:schemeClr val="tx1"/>
          </a:solidFill>
          <a:latin typeface="+mj-lt"/>
          <a:ea typeface="+mj-ea"/>
          <a:cs typeface="+mj-cs"/>
        </a:defRPr>
      </a:lvl1pPr>
    </p:titleStyle>
    <p:bodyStyle>
      <a:lvl1pPr marL="230188" indent="-230188" algn="l" defTabSz="914400" rtl="0" eaLnBrk="1" latinLnBrk="0" hangingPunct="1">
        <a:spcBef>
          <a:spcPts val="1800"/>
        </a:spcBef>
        <a:buClr>
          <a:schemeClr val="accent1"/>
        </a:buClr>
        <a:buFont typeface="Arial" pitchFamily="34" charset="0"/>
        <a:buChar char="&gt;"/>
        <a:defRPr sz="2000" kern="1200">
          <a:solidFill>
            <a:schemeClr val="accent1"/>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4951144" y="5925312"/>
            <a:ext cx="3741308" cy="246221"/>
          </a:xfrm>
        </p:spPr>
        <p:txBody>
          <a:bodyPr/>
          <a:lstStyle/>
          <a:p>
            <a:r>
              <a:rPr lang="en-US" dirty="0" smtClean="0"/>
              <a:t>December 2010</a:t>
            </a:r>
          </a:p>
        </p:txBody>
      </p:sp>
      <p:sp>
        <p:nvSpPr>
          <p:cNvPr id="7" name="Title 4"/>
          <p:cNvSpPr>
            <a:spLocks noGrp="1"/>
          </p:cNvSpPr>
          <p:nvPr>
            <p:ph type="ctrTitle"/>
          </p:nvPr>
        </p:nvSpPr>
        <p:spPr>
          <a:xfrm>
            <a:off x="603504" y="1976887"/>
            <a:ext cx="7873746" cy="1292662"/>
          </a:xfrm>
        </p:spPr>
        <p:txBody>
          <a:bodyPr/>
          <a:lstStyle/>
          <a:p>
            <a:r>
              <a:rPr lang="en-CA" dirty="0" smtClean="0"/>
              <a:t>Windchill 10.0 Update - &lt;Topic&gt;</a:t>
            </a:r>
            <a:br>
              <a:rPr lang="en-CA" dirty="0" smtClean="0"/>
            </a:br>
            <a:r>
              <a:rPr lang="en-CA" dirty="0" smtClean="0"/>
              <a:t/>
            </a:r>
            <a:br>
              <a:rPr lang="en-CA" dirty="0" smtClean="0"/>
            </a:br>
            <a:r>
              <a:rPr lang="en-CA" dirty="0" smtClean="0"/>
              <a:t>Customer Exercise Scenario</a:t>
            </a:r>
            <a:endParaRPr lang="fr-CA"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5" descr="AGENDA-image"/>
          <p:cNvPicPr>
            <a:picLocks noChangeAspect="1" noChangeArrowheads="1"/>
          </p:cNvPicPr>
          <p:nvPr/>
        </p:nvPicPr>
        <p:blipFill>
          <a:blip r:embed="rId3" cstate="screen">
            <a:lum bright="10000"/>
          </a:blip>
          <a:srcRect/>
          <a:stretch>
            <a:fillRect/>
          </a:stretch>
        </p:blipFill>
        <p:spPr bwMode="auto">
          <a:xfrm>
            <a:off x="2114549" y="841265"/>
            <a:ext cx="7029451" cy="5835759"/>
          </a:xfrm>
          <a:prstGeom prst="rect">
            <a:avLst/>
          </a:prstGeom>
          <a:noFill/>
        </p:spPr>
      </p:pic>
      <p:sp>
        <p:nvSpPr>
          <p:cNvPr id="7" name="Text Placeholder 6"/>
          <p:cNvSpPr>
            <a:spLocks noGrp="1"/>
          </p:cNvSpPr>
          <p:nvPr>
            <p:ph idx="1"/>
          </p:nvPr>
        </p:nvSpPr>
        <p:spPr/>
        <p:txBody>
          <a:bodyPr/>
          <a:lstStyle/>
          <a:p>
            <a:r>
              <a:rPr lang="en-CA" dirty="0" smtClean="0"/>
              <a:t>Introduce Exercise Scenario</a:t>
            </a:r>
          </a:p>
          <a:p>
            <a:r>
              <a:rPr lang="en-CA" dirty="0" smtClean="0"/>
              <a:t>Process Description</a:t>
            </a:r>
          </a:p>
          <a:p>
            <a:pPr>
              <a:spcBef>
                <a:spcPts val="1200"/>
              </a:spcBef>
            </a:pPr>
            <a:r>
              <a:rPr lang="en-CA" dirty="0" smtClean="0"/>
              <a:t>Process Overview</a:t>
            </a:r>
          </a:p>
          <a:p>
            <a:pPr>
              <a:spcBef>
                <a:spcPts val="1200"/>
              </a:spcBef>
            </a:pPr>
            <a:r>
              <a:rPr lang="en-CA" dirty="0" smtClean="0"/>
              <a:t>Summary &amp; Q&amp;A</a:t>
            </a:r>
          </a:p>
        </p:txBody>
      </p:sp>
      <p:sp>
        <p:nvSpPr>
          <p:cNvPr id="5" name="Title 4"/>
          <p:cNvSpPr>
            <a:spLocks noGrp="1"/>
          </p:cNvSpPr>
          <p:nvPr>
            <p:ph type="title"/>
          </p:nvPr>
        </p:nvSpPr>
        <p:spPr/>
        <p:txBody>
          <a:bodyPr/>
          <a:lstStyle/>
          <a:p>
            <a:r>
              <a:rPr lang="en-CA" dirty="0" smtClean="0"/>
              <a:t>Agenda</a:t>
            </a:r>
            <a:endParaRPr lang="fr-CA" dirty="0"/>
          </a:p>
        </p:txBody>
      </p:sp>
      <p:sp>
        <p:nvSpPr>
          <p:cNvPr id="4" name="Footer Placeholder 3"/>
          <p:cNvSpPr>
            <a:spLocks noGrp="1"/>
          </p:cNvSpPr>
          <p:nvPr>
            <p:ph type="ftr" sz="quarter" idx="3"/>
          </p:nvPr>
        </p:nvSpPr>
        <p:spPr/>
        <p:txBody>
          <a:bodyPr/>
          <a:lstStyle/>
          <a:p>
            <a:r>
              <a:rPr lang="en-US" dirty="0" smtClean="0">
                <a:latin typeface="Arial" pitchFamily="34" charset="0"/>
              </a:rPr>
              <a:t>Forward Looking Information – Subject to Change Without Notice</a:t>
            </a:r>
          </a:p>
        </p:txBody>
      </p:sp>
      <p:sp>
        <p:nvSpPr>
          <p:cNvPr id="6" name="Rectangle 5"/>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Scenario</a:t>
            </a:r>
          </a:p>
          <a:p>
            <a:pPr lvl="1"/>
            <a:r>
              <a:rPr lang="en-US" dirty="0" smtClean="0"/>
              <a:t>The Design Team Lead for an Aerospace and Defense contractor will create a technical data package [Contract Delivery Requirements List (CDRL)] for delivery to the customer per the contract obligations.  </a:t>
            </a:r>
          </a:p>
          <a:p>
            <a:r>
              <a:rPr lang="en-US" dirty="0" smtClean="0"/>
              <a:t>Objectives</a:t>
            </a:r>
          </a:p>
          <a:p>
            <a:pPr lvl="1"/>
            <a:r>
              <a:rPr lang="en-US" dirty="0" smtClean="0"/>
              <a:t>Initiate CDRL/SDRL process</a:t>
            </a:r>
          </a:p>
          <a:p>
            <a:pPr lvl="1"/>
            <a:r>
              <a:rPr lang="en-US" dirty="0" smtClean="0"/>
              <a:t>Define </a:t>
            </a:r>
            <a:r>
              <a:rPr lang="en-US" dirty="0" smtClean="0"/>
              <a:t>package attributes</a:t>
            </a:r>
            <a:endParaRPr lang="en-US" dirty="0" smtClean="0"/>
          </a:p>
          <a:p>
            <a:pPr lvl="1"/>
            <a:r>
              <a:rPr lang="en-US" dirty="0" smtClean="0"/>
              <a:t>Add content to a </a:t>
            </a:r>
            <a:r>
              <a:rPr lang="en-US" dirty="0" smtClean="0"/>
              <a:t>package</a:t>
            </a:r>
          </a:p>
          <a:p>
            <a:pPr lvl="1"/>
            <a:r>
              <a:rPr lang="en-US" dirty="0" smtClean="0"/>
              <a:t>Lock and create delivery record for package</a:t>
            </a:r>
            <a:endParaRPr lang="en-US" dirty="0" smtClean="0"/>
          </a:p>
        </p:txBody>
      </p:sp>
      <p:sp>
        <p:nvSpPr>
          <p:cNvPr id="3" name="Title 2"/>
          <p:cNvSpPr>
            <a:spLocks noGrp="1"/>
          </p:cNvSpPr>
          <p:nvPr>
            <p:ph type="title"/>
          </p:nvPr>
        </p:nvSpPr>
        <p:spPr/>
        <p:txBody>
          <a:bodyPr/>
          <a:lstStyle/>
          <a:p>
            <a:r>
              <a:rPr lang="en-US" dirty="0" smtClean="0"/>
              <a:t>Introduce Exercise Scenario</a:t>
            </a:r>
            <a:endParaRPr lang="en-US" dirty="0"/>
          </a:p>
        </p:txBody>
      </p:sp>
      <p:sp>
        <p:nvSpPr>
          <p:cNvPr id="4" name="Subtitle 3"/>
          <p:cNvSpPr>
            <a:spLocks noGrp="1"/>
          </p:cNvSpPr>
          <p:nvPr>
            <p:ph type="subTitle" idx="15"/>
          </p:nvPr>
        </p:nvSpPr>
        <p:spPr/>
        <p:txBody>
          <a:bodyPr/>
          <a:lstStyle/>
          <a:p>
            <a:r>
              <a:rPr lang="en-US" dirty="0" smtClean="0"/>
              <a:t>Windchill 9.1 Update - Packages </a:t>
            </a:r>
            <a:endParaRPr lang="en-US" dirty="0"/>
          </a:p>
        </p:txBody>
      </p:sp>
      <p:sp>
        <p:nvSpPr>
          <p:cNvPr id="5" name="Footer Placeholder 4"/>
          <p:cNvSpPr>
            <a:spLocks noGrp="1"/>
          </p:cNvSpPr>
          <p:nvPr>
            <p:ph type="ftr" sz="quarter" idx="3"/>
          </p:nvPr>
        </p:nvSpPr>
        <p:spPr/>
        <p:txBody>
          <a:bodyPr/>
          <a:lstStyle/>
          <a:p>
            <a:endParaRPr lang="en-US" dirty="0"/>
          </a:p>
        </p:txBody>
      </p:sp>
      <p:sp>
        <p:nvSpPr>
          <p:cNvPr id="6" name="Rectangle 5"/>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sz="half" idx="1"/>
          </p:nvPr>
        </p:nvSpPr>
        <p:spPr>
          <a:xfrm>
            <a:off x="131763" y="1481138"/>
            <a:ext cx="4981575" cy="5027612"/>
          </a:xfrm>
        </p:spPr>
        <p:txBody>
          <a:bodyPr/>
          <a:lstStyle/>
          <a:p>
            <a:pPr marL="0" indent="0" eaLnBrk="1" hangingPunct="1">
              <a:lnSpc>
                <a:spcPct val="80000"/>
              </a:lnSpc>
            </a:pPr>
            <a:r>
              <a:rPr lang="en-US" sz="1400" dirty="0" smtClean="0"/>
              <a:t>Step 1: Create CDRL/SDRL Package</a:t>
            </a:r>
          </a:p>
          <a:p>
            <a:pPr lvl="1" eaLnBrk="1" hangingPunct="1">
              <a:lnSpc>
                <a:spcPct val="80000"/>
              </a:lnSpc>
            </a:pPr>
            <a:r>
              <a:rPr lang="en-US" sz="1200" dirty="0" smtClean="0"/>
              <a:t>Understand Contract requirements</a:t>
            </a:r>
          </a:p>
          <a:p>
            <a:pPr lvl="1" eaLnBrk="1" hangingPunct="1">
              <a:lnSpc>
                <a:spcPct val="80000"/>
              </a:lnSpc>
            </a:pPr>
            <a:r>
              <a:rPr lang="en-US" sz="1200" dirty="0" smtClean="0"/>
              <a:t>Define Package attributes </a:t>
            </a:r>
          </a:p>
          <a:p>
            <a:pPr marL="0" indent="0" eaLnBrk="1" hangingPunct="1">
              <a:lnSpc>
                <a:spcPct val="80000"/>
              </a:lnSpc>
            </a:pPr>
            <a:r>
              <a:rPr lang="en-US" sz="1400" dirty="0" smtClean="0"/>
              <a:t>Step 2: Add contents</a:t>
            </a:r>
          </a:p>
          <a:p>
            <a:pPr lvl="1" eaLnBrk="1" hangingPunct="1">
              <a:lnSpc>
                <a:spcPct val="80000"/>
              </a:lnSpc>
            </a:pPr>
            <a:r>
              <a:rPr lang="en-US" sz="1200" dirty="0" smtClean="0"/>
              <a:t>Create necessary contents for package reviews</a:t>
            </a:r>
          </a:p>
          <a:p>
            <a:pPr lvl="1" eaLnBrk="1" hangingPunct="1">
              <a:lnSpc>
                <a:spcPct val="80000"/>
              </a:lnSpc>
            </a:pPr>
            <a:r>
              <a:rPr lang="en-US" sz="1200" dirty="0" smtClean="0"/>
              <a:t>Content Approved ? (using tech doc workflow, content routing)</a:t>
            </a:r>
          </a:p>
          <a:p>
            <a:pPr lvl="1" eaLnBrk="1" hangingPunct="1">
              <a:lnSpc>
                <a:spcPct val="80000"/>
              </a:lnSpc>
            </a:pPr>
            <a:r>
              <a:rPr lang="en-US" sz="1200" dirty="0" smtClean="0"/>
              <a:t>Enter Data Items</a:t>
            </a:r>
          </a:p>
          <a:p>
            <a:pPr lvl="1" eaLnBrk="1" hangingPunct="1">
              <a:lnSpc>
                <a:spcPct val="80000"/>
              </a:lnSpc>
            </a:pPr>
            <a:r>
              <a:rPr lang="en-US" sz="1200" dirty="0" smtClean="0"/>
              <a:t>Add Data Items to Collection</a:t>
            </a:r>
          </a:p>
          <a:p>
            <a:pPr lvl="2" eaLnBrk="1" hangingPunct="1">
              <a:lnSpc>
                <a:spcPct val="80000"/>
              </a:lnSpc>
            </a:pPr>
            <a:r>
              <a:rPr lang="en-US" sz="1100" dirty="0" smtClean="0"/>
              <a:t>Design, Package, Instructions, CAD) </a:t>
            </a:r>
          </a:p>
          <a:p>
            <a:pPr lvl="1" eaLnBrk="1" hangingPunct="1">
              <a:lnSpc>
                <a:spcPct val="80000"/>
              </a:lnSpc>
            </a:pPr>
            <a:r>
              <a:rPr lang="en-US" sz="1200" dirty="0" smtClean="0"/>
              <a:t>Define Collection Rules</a:t>
            </a:r>
          </a:p>
          <a:p>
            <a:pPr marL="0" indent="0" eaLnBrk="1" hangingPunct="1">
              <a:lnSpc>
                <a:spcPct val="80000"/>
              </a:lnSpc>
            </a:pPr>
            <a:r>
              <a:rPr lang="en-US" sz="1400" dirty="0" smtClean="0"/>
              <a:t>Step 3: Approve Package </a:t>
            </a:r>
          </a:p>
          <a:p>
            <a:pPr lvl="1" eaLnBrk="1" hangingPunct="1">
              <a:lnSpc>
                <a:spcPct val="80000"/>
              </a:lnSpc>
            </a:pPr>
            <a:r>
              <a:rPr lang="en-US" sz="1200" dirty="0" smtClean="0"/>
              <a:t>Approve / Track Package</a:t>
            </a:r>
          </a:p>
          <a:p>
            <a:pPr lvl="1" eaLnBrk="1" hangingPunct="1">
              <a:lnSpc>
                <a:spcPct val="80000"/>
              </a:lnSpc>
            </a:pPr>
            <a:r>
              <a:rPr lang="en-US" sz="1200" dirty="0" smtClean="0"/>
              <a:t>Coordinate Package Rework if necessary</a:t>
            </a:r>
            <a:endParaRPr lang="en-US" sz="1100" dirty="0" smtClean="0"/>
          </a:p>
          <a:p>
            <a:pPr marL="0" indent="0" eaLnBrk="1" hangingPunct="1">
              <a:lnSpc>
                <a:spcPct val="80000"/>
              </a:lnSpc>
            </a:pPr>
            <a:r>
              <a:rPr lang="en-US" sz="1400" dirty="0" smtClean="0"/>
              <a:t>Step 4: Manage Delivery and Acceptance</a:t>
            </a:r>
          </a:p>
          <a:p>
            <a:pPr lvl="1" eaLnBrk="1" hangingPunct="1">
              <a:lnSpc>
                <a:spcPct val="80000"/>
              </a:lnSpc>
            </a:pPr>
            <a:r>
              <a:rPr lang="en-US" sz="1400" dirty="0" smtClean="0"/>
              <a:t> </a:t>
            </a:r>
            <a:r>
              <a:rPr lang="en-US" sz="1200" dirty="0" smtClean="0"/>
              <a:t>Lock Package</a:t>
            </a:r>
          </a:p>
          <a:p>
            <a:pPr lvl="1" eaLnBrk="1" hangingPunct="1">
              <a:lnSpc>
                <a:spcPct val="80000"/>
              </a:lnSpc>
            </a:pPr>
            <a:r>
              <a:rPr lang="en-US" sz="1200" dirty="0" smtClean="0"/>
              <a:t>Create Delivery Label</a:t>
            </a:r>
          </a:p>
          <a:p>
            <a:pPr lvl="1" eaLnBrk="1" hangingPunct="1">
              <a:lnSpc>
                <a:spcPct val="80000"/>
              </a:lnSpc>
            </a:pPr>
            <a:r>
              <a:rPr lang="en-US" sz="1200" dirty="0" smtClean="0"/>
              <a:t>Deliver</a:t>
            </a:r>
          </a:p>
          <a:p>
            <a:pPr lvl="1" eaLnBrk="1" hangingPunct="1">
              <a:lnSpc>
                <a:spcPct val="80000"/>
              </a:lnSpc>
            </a:pPr>
            <a:r>
              <a:rPr lang="en-US" sz="1200" dirty="0" smtClean="0"/>
              <a:t>Record Receipt</a:t>
            </a:r>
          </a:p>
          <a:p>
            <a:pPr lvl="1" eaLnBrk="1" hangingPunct="1">
              <a:lnSpc>
                <a:spcPct val="80000"/>
              </a:lnSpc>
            </a:pPr>
            <a:r>
              <a:rPr lang="en-US" sz="1200" dirty="0" smtClean="0"/>
              <a:t>Record Acceptance</a:t>
            </a:r>
          </a:p>
          <a:p>
            <a:pPr lvl="1" eaLnBrk="1" hangingPunct="1">
              <a:lnSpc>
                <a:spcPct val="80000"/>
              </a:lnSpc>
            </a:pPr>
            <a:endParaRPr lang="en-US" sz="1400" dirty="0" smtClean="0"/>
          </a:p>
          <a:p>
            <a:pPr lvl="1" eaLnBrk="1" hangingPunct="1">
              <a:lnSpc>
                <a:spcPct val="80000"/>
              </a:lnSpc>
            </a:pPr>
            <a:endParaRPr lang="en-US" sz="1400" dirty="0" smtClean="0"/>
          </a:p>
          <a:p>
            <a:pPr lvl="1" eaLnBrk="1" hangingPunct="1">
              <a:lnSpc>
                <a:spcPct val="80000"/>
              </a:lnSpc>
            </a:pPr>
            <a:endParaRPr lang="en-US" sz="1400" dirty="0" smtClean="0"/>
          </a:p>
        </p:txBody>
      </p:sp>
      <p:sp>
        <p:nvSpPr>
          <p:cNvPr id="4099" name="Rectangle 2"/>
          <p:cNvSpPr>
            <a:spLocks noGrp="1" noChangeArrowheads="1"/>
          </p:cNvSpPr>
          <p:nvPr>
            <p:ph type="title"/>
          </p:nvPr>
        </p:nvSpPr>
        <p:spPr>
          <a:xfrm>
            <a:off x="369888" y="228600"/>
            <a:ext cx="8445500" cy="381000"/>
          </a:xfrm>
        </p:spPr>
        <p:txBody>
          <a:bodyPr/>
          <a:lstStyle/>
          <a:p>
            <a:pPr eaLnBrk="1" hangingPunct="1"/>
            <a:r>
              <a:rPr lang="en-US" dirty="0" smtClean="0"/>
              <a:t>CDRL/SDRL Process - Overview</a:t>
            </a:r>
            <a:endParaRPr lang="en-GB" dirty="0" smtClean="0"/>
          </a:p>
        </p:txBody>
      </p:sp>
      <p:grpSp>
        <p:nvGrpSpPr>
          <p:cNvPr id="2" name="Group 4"/>
          <p:cNvGrpSpPr>
            <a:grpSpLocks/>
          </p:cNvGrpSpPr>
          <p:nvPr/>
        </p:nvGrpSpPr>
        <p:grpSpPr bwMode="auto">
          <a:xfrm>
            <a:off x="4843461" y="925512"/>
            <a:ext cx="3808413" cy="5354638"/>
            <a:chOff x="3252" y="799"/>
            <a:chExt cx="2399" cy="3373"/>
          </a:xfrm>
        </p:grpSpPr>
        <p:sp>
          <p:nvSpPr>
            <p:cNvPr id="4102" name="AutoShape 5"/>
            <p:cNvSpPr>
              <a:spLocks noChangeArrowheads="1"/>
            </p:cNvSpPr>
            <p:nvPr/>
          </p:nvSpPr>
          <p:spPr bwMode="auto">
            <a:xfrm>
              <a:off x="3254" y="3462"/>
              <a:ext cx="1262" cy="663"/>
            </a:xfrm>
            <a:prstGeom prst="roundRect">
              <a:avLst>
                <a:gd name="adj" fmla="val 6417"/>
              </a:avLst>
            </a:prstGeom>
            <a:solidFill>
              <a:srgbClr val="D2D8DC"/>
            </a:solidFill>
            <a:ln w="31750" algn="ctr">
              <a:noFill/>
              <a:round/>
              <a:headEnd/>
              <a:tailEnd/>
            </a:ln>
          </p:spPr>
          <p:txBody>
            <a:bodyPr wrap="none" lIns="0" tIns="18288" rIns="92075" bIns="0" anchor="b"/>
            <a:lstStyle/>
            <a:p>
              <a:r>
                <a:rPr lang="en-US" sz="1000" dirty="0"/>
                <a:t>4. </a:t>
              </a:r>
              <a:r>
                <a:rPr lang="en-US" sz="1000" dirty="0" smtClean="0"/>
                <a:t>Manage Delivery</a:t>
              </a:r>
              <a:endParaRPr lang="en-US" sz="1000" dirty="0"/>
            </a:p>
          </p:txBody>
        </p:sp>
        <p:sp>
          <p:nvSpPr>
            <p:cNvPr id="4103" name="AutoShape 6"/>
            <p:cNvSpPr>
              <a:spLocks noChangeArrowheads="1"/>
            </p:cNvSpPr>
            <p:nvPr/>
          </p:nvSpPr>
          <p:spPr bwMode="auto">
            <a:xfrm>
              <a:off x="3252" y="1725"/>
              <a:ext cx="1262" cy="1125"/>
            </a:xfrm>
            <a:prstGeom prst="roundRect">
              <a:avLst>
                <a:gd name="adj" fmla="val 6417"/>
              </a:avLst>
            </a:prstGeom>
            <a:solidFill>
              <a:srgbClr val="D2D8DC"/>
            </a:solidFill>
            <a:ln w="31750" algn="ctr">
              <a:noFill/>
              <a:round/>
              <a:headEnd/>
              <a:tailEnd/>
            </a:ln>
          </p:spPr>
          <p:txBody>
            <a:bodyPr wrap="none" lIns="0" tIns="18288" rIns="92075" bIns="0" anchor="b"/>
            <a:lstStyle/>
            <a:p>
              <a:r>
                <a:rPr lang="en-US" sz="1000" dirty="0"/>
                <a:t>2. </a:t>
              </a:r>
              <a:r>
                <a:rPr lang="en-US" sz="1000" dirty="0" smtClean="0"/>
                <a:t>Add contents</a:t>
              </a:r>
              <a:endParaRPr lang="en-US" sz="1000" dirty="0"/>
            </a:p>
          </p:txBody>
        </p:sp>
        <p:sp>
          <p:nvSpPr>
            <p:cNvPr id="4104" name="AutoShape 7"/>
            <p:cNvSpPr>
              <a:spLocks noChangeArrowheads="1"/>
            </p:cNvSpPr>
            <p:nvPr/>
          </p:nvSpPr>
          <p:spPr bwMode="auto">
            <a:xfrm>
              <a:off x="3252" y="799"/>
              <a:ext cx="1262" cy="885"/>
            </a:xfrm>
            <a:prstGeom prst="roundRect">
              <a:avLst>
                <a:gd name="adj" fmla="val 6417"/>
              </a:avLst>
            </a:prstGeom>
            <a:solidFill>
              <a:srgbClr val="D2D8DC"/>
            </a:solidFill>
            <a:ln w="31750" algn="ctr">
              <a:noFill/>
              <a:round/>
              <a:headEnd/>
              <a:tailEnd/>
            </a:ln>
          </p:spPr>
          <p:txBody>
            <a:bodyPr wrap="none" lIns="0" tIns="0" rIns="92075" bIns="46038"/>
            <a:lstStyle/>
            <a:p>
              <a:r>
                <a:rPr lang="en-US" sz="1000" dirty="0"/>
                <a:t>1. </a:t>
              </a:r>
              <a:r>
                <a:rPr lang="en-US" sz="1000" dirty="0" smtClean="0"/>
                <a:t>Creation</a:t>
              </a:r>
              <a:endParaRPr lang="en-US" sz="1000" dirty="0"/>
            </a:p>
          </p:txBody>
        </p:sp>
        <p:sp>
          <p:nvSpPr>
            <p:cNvPr id="1612808" name="Rectangle 8"/>
            <p:cNvSpPr>
              <a:spLocks noChangeArrowheads="1"/>
            </p:cNvSpPr>
            <p:nvPr/>
          </p:nvSpPr>
          <p:spPr bwMode="auto">
            <a:xfrm>
              <a:off x="3551" y="930"/>
              <a:ext cx="859" cy="127"/>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a:solidFill>
                    <a:srgbClr val="FFFFFF"/>
                  </a:solidFill>
                  <a:latin typeface="Arial Narrow" pitchFamily="34" charset="0"/>
                </a:rPr>
                <a:t>Analyze </a:t>
              </a:r>
              <a:r>
                <a:rPr lang="en-US" sz="1000" dirty="0" smtClean="0">
                  <a:solidFill>
                    <a:srgbClr val="FFFFFF"/>
                  </a:solidFill>
                  <a:latin typeface="Arial Narrow" pitchFamily="34" charset="0"/>
                </a:rPr>
                <a:t>Requirements</a:t>
              </a:r>
              <a:endParaRPr lang="en-US" sz="1000" dirty="0">
                <a:solidFill>
                  <a:srgbClr val="FFFFFF"/>
                </a:solidFill>
                <a:latin typeface="Arial Narrow" pitchFamily="34" charset="0"/>
              </a:endParaRPr>
            </a:p>
          </p:txBody>
        </p:sp>
        <p:cxnSp>
          <p:nvCxnSpPr>
            <p:cNvPr id="4108" name="AutoShape 11"/>
            <p:cNvCxnSpPr>
              <a:cxnSpLocks noChangeShapeType="1"/>
              <a:stCxn id="1612808" idx="2"/>
              <a:endCxn id="1612817" idx="0"/>
            </p:cNvCxnSpPr>
            <p:nvPr/>
          </p:nvCxnSpPr>
          <p:spPr bwMode="auto">
            <a:xfrm>
              <a:off x="3981" y="1057"/>
              <a:ext cx="0" cy="102"/>
            </a:xfrm>
            <a:prstGeom prst="straightConnector1">
              <a:avLst/>
            </a:prstGeom>
            <a:noFill/>
            <a:ln w="19050">
              <a:solidFill>
                <a:schemeClr val="tx1"/>
              </a:solidFill>
              <a:round/>
              <a:headEnd/>
              <a:tailEnd type="triangle" w="med" len="med"/>
            </a:ln>
          </p:spPr>
        </p:cxnSp>
        <p:cxnSp>
          <p:nvCxnSpPr>
            <p:cNvPr id="4109" name="AutoShape 12"/>
            <p:cNvCxnSpPr>
              <a:cxnSpLocks noChangeShapeType="1"/>
              <a:stCxn id="55" idx="3"/>
              <a:endCxn id="1612843" idx="1"/>
            </p:cNvCxnSpPr>
            <p:nvPr/>
          </p:nvCxnSpPr>
          <p:spPr bwMode="auto">
            <a:xfrm>
              <a:off x="4296" y="2154"/>
              <a:ext cx="408" cy="14"/>
            </a:xfrm>
            <a:prstGeom prst="straightConnector1">
              <a:avLst/>
            </a:prstGeom>
            <a:noFill/>
            <a:ln w="19050">
              <a:solidFill>
                <a:schemeClr val="tx1"/>
              </a:solidFill>
              <a:round/>
              <a:headEnd/>
              <a:tailEnd type="triangle" w="med" len="med"/>
            </a:ln>
          </p:spPr>
        </p:cxnSp>
        <p:sp>
          <p:nvSpPr>
            <p:cNvPr id="1612813" name="AutoShape 13"/>
            <p:cNvSpPr>
              <a:spLocks noChangeArrowheads="1"/>
            </p:cNvSpPr>
            <p:nvPr/>
          </p:nvSpPr>
          <p:spPr bwMode="auto">
            <a:xfrm>
              <a:off x="4700" y="804"/>
              <a:ext cx="951" cy="379"/>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0" tIns="0" rIns="0" bIns="0" anchor="ctr"/>
            <a:lstStyle/>
            <a:p>
              <a:pPr>
                <a:lnSpc>
                  <a:spcPct val="85000"/>
                </a:lnSpc>
                <a:defRPr/>
              </a:pPr>
              <a:r>
                <a:rPr lang="en-US" sz="1000" dirty="0">
                  <a:latin typeface="Arial Narrow" pitchFamily="34" charset="0"/>
                </a:rPr>
                <a:t> </a:t>
              </a:r>
              <a:r>
                <a:rPr lang="en-US" sz="1000" dirty="0" smtClean="0">
                  <a:latin typeface="Arial Narrow" pitchFamily="34" charset="0"/>
                </a:rPr>
                <a:t>Contract information</a:t>
              </a:r>
              <a:endParaRPr lang="en-US" sz="1000" dirty="0">
                <a:latin typeface="Arial Narrow" pitchFamily="34" charset="0"/>
              </a:endParaRPr>
            </a:p>
            <a:p>
              <a:pPr>
                <a:lnSpc>
                  <a:spcPct val="85000"/>
                </a:lnSpc>
                <a:defRPr/>
              </a:pPr>
              <a:r>
                <a:rPr lang="en-US" sz="1000" dirty="0">
                  <a:latin typeface="Arial Narrow" pitchFamily="34" charset="0"/>
                </a:rPr>
                <a:t> </a:t>
              </a:r>
              <a:r>
                <a:rPr lang="en-US" sz="1000" dirty="0" smtClean="0">
                  <a:latin typeface="Arial Narrow" pitchFamily="34" charset="0"/>
                </a:rPr>
                <a:t>* CDRL/SDRL List information</a:t>
              </a:r>
              <a:endParaRPr lang="en-US" sz="1000" dirty="0">
                <a:latin typeface="Arial Narrow" pitchFamily="34" charset="0"/>
              </a:endParaRPr>
            </a:p>
          </p:txBody>
        </p:sp>
        <p:cxnSp>
          <p:nvCxnSpPr>
            <p:cNvPr id="4111" name="AutoShape 14"/>
            <p:cNvCxnSpPr>
              <a:cxnSpLocks noChangeShapeType="1"/>
              <a:stCxn id="1612813" idx="1"/>
              <a:endCxn id="1612808" idx="3"/>
            </p:cNvCxnSpPr>
            <p:nvPr/>
          </p:nvCxnSpPr>
          <p:spPr bwMode="auto">
            <a:xfrm flipH="1">
              <a:off x="4410" y="994"/>
              <a:ext cx="290" cy="0"/>
            </a:xfrm>
            <a:prstGeom prst="straightConnector1">
              <a:avLst/>
            </a:prstGeom>
            <a:noFill/>
            <a:ln w="19050">
              <a:solidFill>
                <a:schemeClr val="tx1"/>
              </a:solidFill>
              <a:round/>
              <a:headEnd/>
              <a:tailEnd type="triangle" w="med" len="med"/>
            </a:ln>
          </p:spPr>
        </p:cxnSp>
        <p:sp>
          <p:nvSpPr>
            <p:cNvPr id="1612815" name="Rectangle 15"/>
            <p:cNvSpPr>
              <a:spLocks noChangeArrowheads="1"/>
            </p:cNvSpPr>
            <p:nvPr/>
          </p:nvSpPr>
          <p:spPr bwMode="auto">
            <a:xfrm>
              <a:off x="4714" y="1340"/>
              <a:ext cx="922" cy="290"/>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From Contract</a:t>
              </a:r>
              <a:endParaRPr lang="en-US" sz="1000" dirty="0">
                <a:solidFill>
                  <a:srgbClr val="FFFFFF"/>
                </a:solidFill>
                <a:latin typeface="Arial Narrow" pitchFamily="34" charset="0"/>
              </a:endParaRPr>
            </a:p>
          </p:txBody>
        </p:sp>
        <p:cxnSp>
          <p:nvCxnSpPr>
            <p:cNvPr id="4113" name="AutoShape 16"/>
            <p:cNvCxnSpPr>
              <a:cxnSpLocks noChangeShapeType="1"/>
              <a:stCxn id="1612815" idx="0"/>
              <a:endCxn id="1612813" idx="2"/>
            </p:cNvCxnSpPr>
            <p:nvPr/>
          </p:nvCxnSpPr>
          <p:spPr bwMode="auto">
            <a:xfrm flipV="1">
              <a:off x="5175" y="1183"/>
              <a:ext cx="1" cy="157"/>
            </a:xfrm>
            <a:prstGeom prst="straightConnector1">
              <a:avLst/>
            </a:prstGeom>
            <a:noFill/>
            <a:ln w="19050">
              <a:solidFill>
                <a:schemeClr val="tx1"/>
              </a:solidFill>
              <a:round/>
              <a:headEnd/>
              <a:tailEnd type="triangle" w="med" len="med"/>
            </a:ln>
          </p:spPr>
        </p:cxnSp>
        <p:sp>
          <p:nvSpPr>
            <p:cNvPr id="1612817" name="Rectangle 17"/>
            <p:cNvSpPr>
              <a:spLocks noChangeArrowheads="1"/>
            </p:cNvSpPr>
            <p:nvPr/>
          </p:nvSpPr>
          <p:spPr bwMode="auto">
            <a:xfrm>
              <a:off x="3551" y="1159"/>
              <a:ext cx="859" cy="127"/>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Define Package attributes</a:t>
              </a:r>
              <a:endParaRPr lang="en-US" sz="1000" dirty="0">
                <a:solidFill>
                  <a:srgbClr val="FFFFFF"/>
                </a:solidFill>
                <a:latin typeface="Arial Narrow" pitchFamily="34" charset="0"/>
              </a:endParaRPr>
            </a:p>
          </p:txBody>
        </p:sp>
        <p:sp>
          <p:nvSpPr>
            <p:cNvPr id="1612818" name="AutoShape 18"/>
            <p:cNvSpPr>
              <a:spLocks noChangeArrowheads="1"/>
            </p:cNvSpPr>
            <p:nvPr/>
          </p:nvSpPr>
          <p:spPr bwMode="auto">
            <a:xfrm>
              <a:off x="3657" y="1386"/>
              <a:ext cx="646" cy="253"/>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0" tIns="0" rIns="0" bIns="0" anchor="ctr"/>
            <a:lstStyle/>
            <a:p>
              <a:pPr algn="ctr">
                <a:lnSpc>
                  <a:spcPct val="80000"/>
                </a:lnSpc>
                <a:defRPr/>
              </a:pPr>
              <a:r>
                <a:rPr lang="en-US" sz="1000">
                  <a:solidFill>
                    <a:srgbClr val="FFFFFF"/>
                  </a:solidFill>
                  <a:latin typeface="Arial Narrow" pitchFamily="34" charset="0"/>
                </a:rPr>
                <a:t>Complete?</a:t>
              </a:r>
            </a:p>
          </p:txBody>
        </p:sp>
        <p:cxnSp>
          <p:nvCxnSpPr>
            <p:cNvPr id="4116" name="AutoShape 19"/>
            <p:cNvCxnSpPr>
              <a:cxnSpLocks noChangeShapeType="1"/>
              <a:stCxn id="1612817" idx="2"/>
              <a:endCxn id="1612818" idx="0"/>
            </p:cNvCxnSpPr>
            <p:nvPr/>
          </p:nvCxnSpPr>
          <p:spPr bwMode="auto">
            <a:xfrm flipH="1">
              <a:off x="3980" y="1286"/>
              <a:ext cx="1" cy="100"/>
            </a:xfrm>
            <a:prstGeom prst="straightConnector1">
              <a:avLst/>
            </a:prstGeom>
            <a:noFill/>
            <a:ln w="19050">
              <a:solidFill>
                <a:schemeClr val="tx1"/>
              </a:solidFill>
              <a:round/>
              <a:headEnd/>
              <a:tailEnd type="triangle" w="med" len="med"/>
            </a:ln>
          </p:spPr>
        </p:cxnSp>
        <p:cxnSp>
          <p:nvCxnSpPr>
            <p:cNvPr id="4117" name="AutoShape 20"/>
            <p:cNvCxnSpPr>
              <a:cxnSpLocks noChangeShapeType="1"/>
              <a:stCxn id="1612818" idx="2"/>
              <a:endCxn id="51" idx="0"/>
            </p:cNvCxnSpPr>
            <p:nvPr/>
          </p:nvCxnSpPr>
          <p:spPr bwMode="auto">
            <a:xfrm rot="5400000">
              <a:off x="3896" y="1717"/>
              <a:ext cx="162" cy="6"/>
            </a:xfrm>
            <a:prstGeom prst="straightConnector1">
              <a:avLst/>
            </a:prstGeom>
            <a:noFill/>
            <a:ln w="19050">
              <a:solidFill>
                <a:schemeClr val="tx1"/>
              </a:solidFill>
              <a:round/>
              <a:headEnd/>
              <a:tailEnd type="triangle" w="med" len="med"/>
            </a:ln>
          </p:spPr>
        </p:cxnSp>
        <p:cxnSp>
          <p:nvCxnSpPr>
            <p:cNvPr id="4118" name="AutoShape 21"/>
            <p:cNvCxnSpPr>
              <a:cxnSpLocks noChangeShapeType="1"/>
              <a:stCxn id="1612818" idx="1"/>
              <a:endCxn id="1612817" idx="1"/>
            </p:cNvCxnSpPr>
            <p:nvPr/>
          </p:nvCxnSpPr>
          <p:spPr bwMode="auto">
            <a:xfrm rot="10800000">
              <a:off x="3551" y="1223"/>
              <a:ext cx="106" cy="290"/>
            </a:xfrm>
            <a:prstGeom prst="bentConnector3">
              <a:avLst>
                <a:gd name="adj1" fmla="val 235847"/>
              </a:avLst>
            </a:prstGeom>
            <a:noFill/>
            <a:ln w="19050">
              <a:solidFill>
                <a:schemeClr val="tx1"/>
              </a:solidFill>
              <a:miter lim="800000"/>
              <a:headEnd/>
              <a:tailEnd type="triangle" w="med" len="med"/>
            </a:ln>
          </p:spPr>
        </p:cxnSp>
        <p:sp>
          <p:nvSpPr>
            <p:cNvPr id="1612822" name="Rectangle 22"/>
            <p:cNvSpPr>
              <a:spLocks noChangeArrowheads="1"/>
            </p:cNvSpPr>
            <p:nvPr/>
          </p:nvSpPr>
          <p:spPr bwMode="auto">
            <a:xfrm>
              <a:off x="3551" y="2346"/>
              <a:ext cx="859" cy="127"/>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Enter Data Items</a:t>
              </a:r>
              <a:endParaRPr lang="en-US" sz="1000" dirty="0">
                <a:solidFill>
                  <a:srgbClr val="FFFFFF"/>
                </a:solidFill>
                <a:latin typeface="Arial Narrow" pitchFamily="34" charset="0"/>
              </a:endParaRPr>
            </a:p>
          </p:txBody>
        </p:sp>
        <p:sp>
          <p:nvSpPr>
            <p:cNvPr id="1612823" name="Rectangle 23"/>
            <p:cNvSpPr>
              <a:spLocks noChangeArrowheads="1"/>
            </p:cNvSpPr>
            <p:nvPr/>
          </p:nvSpPr>
          <p:spPr bwMode="auto">
            <a:xfrm>
              <a:off x="3545" y="2589"/>
              <a:ext cx="859" cy="127"/>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Add Data Items to Collection</a:t>
              </a:r>
              <a:endParaRPr lang="en-US" sz="1000" dirty="0">
                <a:solidFill>
                  <a:srgbClr val="FFFFFF"/>
                </a:solidFill>
                <a:latin typeface="Arial Narrow" pitchFamily="34" charset="0"/>
              </a:endParaRPr>
            </a:p>
          </p:txBody>
        </p:sp>
        <p:sp>
          <p:nvSpPr>
            <p:cNvPr id="4122" name="AutoShape 25"/>
            <p:cNvSpPr>
              <a:spLocks noChangeArrowheads="1"/>
            </p:cNvSpPr>
            <p:nvPr/>
          </p:nvSpPr>
          <p:spPr bwMode="auto">
            <a:xfrm>
              <a:off x="3270" y="2880"/>
              <a:ext cx="1262" cy="570"/>
            </a:xfrm>
            <a:prstGeom prst="roundRect">
              <a:avLst>
                <a:gd name="adj" fmla="val 20727"/>
              </a:avLst>
            </a:prstGeom>
            <a:solidFill>
              <a:srgbClr val="D2D8DC"/>
            </a:solidFill>
            <a:ln w="31750" algn="ctr">
              <a:noFill/>
              <a:round/>
              <a:headEnd/>
              <a:tailEnd/>
            </a:ln>
          </p:spPr>
          <p:txBody>
            <a:bodyPr wrap="none" lIns="0" tIns="0" rIns="92075" bIns="46038"/>
            <a:lstStyle/>
            <a:p>
              <a:r>
                <a:rPr lang="en-US" sz="1000" dirty="0"/>
                <a:t>3. </a:t>
              </a:r>
              <a:r>
                <a:rPr lang="en-US" sz="1000" dirty="0" smtClean="0"/>
                <a:t>Approval</a:t>
              </a:r>
              <a:endParaRPr lang="en-US" sz="1000" dirty="0"/>
            </a:p>
          </p:txBody>
        </p:sp>
        <p:sp>
          <p:nvSpPr>
            <p:cNvPr id="1612826" name="Rectangle 26"/>
            <p:cNvSpPr>
              <a:spLocks noChangeArrowheads="1"/>
            </p:cNvSpPr>
            <p:nvPr/>
          </p:nvSpPr>
          <p:spPr bwMode="auto">
            <a:xfrm>
              <a:off x="3539" y="3219"/>
              <a:ext cx="859" cy="126"/>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Coordinate Package Rework</a:t>
              </a:r>
              <a:endParaRPr lang="en-US" sz="1000" dirty="0">
                <a:solidFill>
                  <a:srgbClr val="FFFFFF"/>
                </a:solidFill>
                <a:latin typeface="Arial Narrow" pitchFamily="34" charset="0"/>
              </a:endParaRPr>
            </a:p>
          </p:txBody>
        </p:sp>
        <p:cxnSp>
          <p:nvCxnSpPr>
            <p:cNvPr id="4124" name="AutoShape 27"/>
            <p:cNvCxnSpPr>
              <a:cxnSpLocks noChangeShapeType="1"/>
              <a:stCxn id="1612826" idx="2"/>
              <a:endCxn id="1612828" idx="0"/>
            </p:cNvCxnSpPr>
            <p:nvPr/>
          </p:nvCxnSpPr>
          <p:spPr bwMode="auto">
            <a:xfrm rot="5400000">
              <a:off x="3889" y="3419"/>
              <a:ext cx="153" cy="6"/>
            </a:xfrm>
            <a:prstGeom prst="straightConnector1">
              <a:avLst/>
            </a:prstGeom>
            <a:noFill/>
            <a:ln w="19050">
              <a:solidFill>
                <a:schemeClr val="tx1"/>
              </a:solidFill>
              <a:round/>
              <a:headEnd/>
              <a:tailEnd type="triangle" w="med" len="med"/>
            </a:ln>
          </p:spPr>
        </p:cxnSp>
        <p:sp>
          <p:nvSpPr>
            <p:cNvPr id="1612828" name="Rectangle 28"/>
            <p:cNvSpPr>
              <a:spLocks noChangeArrowheads="1"/>
            </p:cNvSpPr>
            <p:nvPr/>
          </p:nvSpPr>
          <p:spPr bwMode="auto">
            <a:xfrm>
              <a:off x="3533" y="3498"/>
              <a:ext cx="859" cy="186"/>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Manage Delivery and Acceptance</a:t>
              </a:r>
              <a:endParaRPr lang="en-US" sz="1000" dirty="0">
                <a:solidFill>
                  <a:srgbClr val="FFFFFF"/>
                </a:solidFill>
                <a:latin typeface="Arial Narrow" pitchFamily="34" charset="0"/>
              </a:endParaRPr>
            </a:p>
          </p:txBody>
        </p:sp>
        <p:sp>
          <p:nvSpPr>
            <p:cNvPr id="1612829" name="AutoShape 29"/>
            <p:cNvSpPr>
              <a:spLocks noChangeArrowheads="1"/>
            </p:cNvSpPr>
            <p:nvPr/>
          </p:nvSpPr>
          <p:spPr bwMode="auto">
            <a:xfrm>
              <a:off x="3639" y="3771"/>
              <a:ext cx="646" cy="254"/>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0" tIns="0" rIns="0" bIns="0" anchor="ctr"/>
            <a:lstStyle/>
            <a:p>
              <a:pPr algn="ctr">
                <a:lnSpc>
                  <a:spcPct val="80000"/>
                </a:lnSpc>
                <a:defRPr/>
              </a:pPr>
              <a:r>
                <a:rPr lang="en-US" sz="1000" dirty="0">
                  <a:solidFill>
                    <a:srgbClr val="FFFFFF"/>
                  </a:solidFill>
                  <a:latin typeface="Arial Narrow" pitchFamily="34" charset="0"/>
                </a:rPr>
                <a:t>Approve?</a:t>
              </a:r>
            </a:p>
          </p:txBody>
        </p:sp>
        <p:cxnSp>
          <p:nvCxnSpPr>
            <p:cNvPr id="4127" name="AutoShape 30"/>
            <p:cNvCxnSpPr>
              <a:cxnSpLocks noChangeShapeType="1"/>
              <a:stCxn id="1612828" idx="2"/>
              <a:endCxn id="1612829" idx="0"/>
            </p:cNvCxnSpPr>
            <p:nvPr/>
          </p:nvCxnSpPr>
          <p:spPr bwMode="auto">
            <a:xfrm rot="5400000">
              <a:off x="3919" y="3727"/>
              <a:ext cx="87" cy="1"/>
            </a:xfrm>
            <a:prstGeom prst="straightConnector1">
              <a:avLst/>
            </a:prstGeom>
            <a:noFill/>
            <a:ln w="19050">
              <a:solidFill>
                <a:schemeClr val="tx1"/>
              </a:solidFill>
              <a:round/>
              <a:headEnd/>
              <a:tailEnd type="triangle" w="med" len="med"/>
            </a:ln>
          </p:spPr>
        </p:cxnSp>
        <p:cxnSp>
          <p:nvCxnSpPr>
            <p:cNvPr id="4128" name="AutoShape 31"/>
            <p:cNvCxnSpPr>
              <a:cxnSpLocks noChangeShapeType="1"/>
              <a:stCxn id="1612826" idx="1"/>
              <a:endCxn id="82" idx="1"/>
            </p:cNvCxnSpPr>
            <p:nvPr/>
          </p:nvCxnSpPr>
          <p:spPr bwMode="auto">
            <a:xfrm rot="10800000" flipH="1">
              <a:off x="3539" y="3028"/>
              <a:ext cx="112" cy="254"/>
            </a:xfrm>
            <a:prstGeom prst="bentConnector3">
              <a:avLst>
                <a:gd name="adj1" fmla="val -128571"/>
              </a:avLst>
            </a:prstGeom>
            <a:noFill/>
            <a:ln w="19050">
              <a:solidFill>
                <a:schemeClr val="tx1"/>
              </a:solidFill>
              <a:miter lim="800000"/>
              <a:headEnd/>
              <a:tailEnd type="triangle" w="med" len="med"/>
            </a:ln>
          </p:spPr>
        </p:cxnSp>
        <p:cxnSp>
          <p:nvCxnSpPr>
            <p:cNvPr id="4129" name="AutoShape 32"/>
            <p:cNvCxnSpPr>
              <a:cxnSpLocks noChangeShapeType="1"/>
              <a:stCxn id="51" idx="2"/>
              <a:endCxn id="55" idx="0"/>
            </p:cNvCxnSpPr>
            <p:nvPr/>
          </p:nvCxnSpPr>
          <p:spPr bwMode="auto">
            <a:xfrm rot="5400000">
              <a:off x="3924" y="1977"/>
              <a:ext cx="99" cy="1"/>
            </a:xfrm>
            <a:prstGeom prst="straightConnector1">
              <a:avLst/>
            </a:prstGeom>
            <a:noFill/>
            <a:ln w="19050">
              <a:solidFill>
                <a:schemeClr val="tx1"/>
              </a:solidFill>
              <a:round/>
              <a:headEnd/>
              <a:tailEnd type="triangle" w="med" len="med"/>
            </a:ln>
          </p:spPr>
        </p:cxnSp>
        <p:cxnSp>
          <p:nvCxnSpPr>
            <p:cNvPr id="4130" name="AutoShape 33"/>
            <p:cNvCxnSpPr>
              <a:cxnSpLocks noChangeShapeType="1"/>
              <a:stCxn id="1612822" idx="2"/>
              <a:endCxn id="1612823" idx="0"/>
            </p:cNvCxnSpPr>
            <p:nvPr/>
          </p:nvCxnSpPr>
          <p:spPr bwMode="auto">
            <a:xfrm rot="5400000">
              <a:off x="3920" y="2528"/>
              <a:ext cx="116" cy="6"/>
            </a:xfrm>
            <a:prstGeom prst="straightConnector1">
              <a:avLst/>
            </a:prstGeom>
            <a:noFill/>
            <a:ln w="19050">
              <a:solidFill>
                <a:schemeClr val="tx1"/>
              </a:solidFill>
              <a:round/>
              <a:headEnd/>
              <a:tailEnd type="triangle" w="med" len="med"/>
            </a:ln>
          </p:spPr>
        </p:cxnSp>
        <p:sp>
          <p:nvSpPr>
            <p:cNvPr id="1612834" name="AutoShape 34"/>
            <p:cNvSpPr>
              <a:spLocks noChangeArrowheads="1"/>
            </p:cNvSpPr>
            <p:nvPr/>
          </p:nvSpPr>
          <p:spPr bwMode="auto">
            <a:xfrm>
              <a:off x="4783" y="3960"/>
              <a:ext cx="786" cy="212"/>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nSpc>
                  <a:spcPct val="85000"/>
                </a:lnSpc>
                <a:defRPr/>
              </a:pPr>
              <a:r>
                <a:rPr lang="en-US" sz="1000" dirty="0">
                  <a:latin typeface="Arial Narrow" pitchFamily="34" charset="0"/>
                </a:rPr>
                <a:t> </a:t>
              </a:r>
              <a:r>
                <a:rPr lang="en-US" sz="1000" dirty="0" smtClean="0">
                  <a:latin typeface="Arial Narrow" pitchFamily="34" charset="0"/>
                </a:rPr>
                <a:t>CDRL/SDRL delivered</a:t>
              </a:r>
              <a:endParaRPr lang="en-US" sz="1000" dirty="0">
                <a:latin typeface="Arial Narrow" pitchFamily="34" charset="0"/>
              </a:endParaRPr>
            </a:p>
            <a:p>
              <a:pPr>
                <a:lnSpc>
                  <a:spcPct val="85000"/>
                </a:lnSpc>
                <a:defRPr/>
              </a:pPr>
              <a:r>
                <a:rPr lang="en-US" sz="1000" dirty="0">
                  <a:latin typeface="Arial Narrow" pitchFamily="34" charset="0"/>
                </a:rPr>
                <a:t> </a:t>
              </a:r>
            </a:p>
          </p:txBody>
        </p:sp>
        <p:cxnSp>
          <p:nvCxnSpPr>
            <p:cNvPr id="4132" name="AutoShape 35"/>
            <p:cNvCxnSpPr>
              <a:cxnSpLocks noChangeShapeType="1"/>
              <a:stCxn id="82" idx="3"/>
              <a:endCxn id="1612837" idx="1"/>
            </p:cNvCxnSpPr>
            <p:nvPr/>
          </p:nvCxnSpPr>
          <p:spPr bwMode="auto">
            <a:xfrm flipV="1">
              <a:off x="4297" y="3025"/>
              <a:ext cx="413" cy="3"/>
            </a:xfrm>
            <a:prstGeom prst="straightConnector1">
              <a:avLst/>
            </a:prstGeom>
            <a:noFill/>
            <a:ln w="19050">
              <a:solidFill>
                <a:schemeClr val="tx1"/>
              </a:solidFill>
              <a:round/>
              <a:headEnd/>
              <a:tailEnd type="triangle" w="med" len="med"/>
            </a:ln>
          </p:spPr>
        </p:cxnSp>
        <p:cxnSp>
          <p:nvCxnSpPr>
            <p:cNvPr id="4133" name="AutoShape 36"/>
            <p:cNvCxnSpPr>
              <a:cxnSpLocks noChangeShapeType="1"/>
              <a:stCxn id="1612828" idx="3"/>
              <a:endCxn id="138" idx="1"/>
            </p:cNvCxnSpPr>
            <p:nvPr/>
          </p:nvCxnSpPr>
          <p:spPr bwMode="auto">
            <a:xfrm>
              <a:off x="4392" y="3591"/>
              <a:ext cx="378" cy="4"/>
            </a:xfrm>
            <a:prstGeom prst="straightConnector1">
              <a:avLst/>
            </a:prstGeom>
            <a:noFill/>
            <a:ln w="19050">
              <a:solidFill>
                <a:schemeClr val="tx1"/>
              </a:solidFill>
              <a:round/>
              <a:headEnd/>
              <a:tailEnd type="triangle" w="med" len="med"/>
            </a:ln>
          </p:spPr>
        </p:cxnSp>
        <p:sp>
          <p:nvSpPr>
            <p:cNvPr id="1612837" name="Rectangle 37"/>
            <p:cNvSpPr>
              <a:spLocks noChangeArrowheads="1"/>
            </p:cNvSpPr>
            <p:nvPr/>
          </p:nvSpPr>
          <p:spPr bwMode="auto">
            <a:xfrm>
              <a:off x="4710" y="2946"/>
              <a:ext cx="921" cy="158"/>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Package Approval Routing </a:t>
              </a:r>
              <a:endParaRPr lang="en-US" sz="1000" dirty="0">
                <a:solidFill>
                  <a:srgbClr val="FFFFFF"/>
                </a:solidFill>
                <a:latin typeface="Arial Narrow" pitchFamily="34" charset="0"/>
              </a:endParaRPr>
            </a:p>
          </p:txBody>
        </p:sp>
        <p:cxnSp>
          <p:nvCxnSpPr>
            <p:cNvPr id="4136" name="AutoShape 39"/>
            <p:cNvCxnSpPr>
              <a:cxnSpLocks noChangeShapeType="1"/>
              <a:endCxn id="51" idx="1"/>
            </p:cNvCxnSpPr>
            <p:nvPr/>
          </p:nvCxnSpPr>
          <p:spPr bwMode="auto">
            <a:xfrm rot="16200000" flipV="1">
              <a:off x="3346" y="1710"/>
              <a:ext cx="303" cy="107"/>
            </a:xfrm>
            <a:prstGeom prst="bentConnector4">
              <a:avLst>
                <a:gd name="adj1" fmla="val -166"/>
                <a:gd name="adj2" fmla="val 234580"/>
              </a:avLst>
            </a:prstGeom>
            <a:noFill/>
            <a:ln w="19050">
              <a:solidFill>
                <a:schemeClr val="tx1"/>
              </a:solidFill>
              <a:miter lim="800000"/>
              <a:headEnd/>
              <a:tailEnd type="triangle" w="med" len="med"/>
            </a:ln>
          </p:spPr>
        </p:cxnSp>
        <p:cxnSp>
          <p:nvCxnSpPr>
            <p:cNvPr id="4137" name="AutoShape 40"/>
            <p:cNvCxnSpPr>
              <a:cxnSpLocks noChangeShapeType="1"/>
              <a:stCxn id="1612823" idx="2"/>
              <a:endCxn id="82" idx="0"/>
            </p:cNvCxnSpPr>
            <p:nvPr/>
          </p:nvCxnSpPr>
          <p:spPr bwMode="auto">
            <a:xfrm rot="5400000">
              <a:off x="3882" y="2808"/>
              <a:ext cx="185" cy="1"/>
            </a:xfrm>
            <a:prstGeom prst="straightConnector1">
              <a:avLst/>
            </a:prstGeom>
            <a:noFill/>
            <a:ln w="19050">
              <a:solidFill>
                <a:schemeClr val="tx1"/>
              </a:solidFill>
              <a:round/>
              <a:headEnd/>
              <a:tailEnd type="triangle" w="med" len="med"/>
            </a:ln>
          </p:spPr>
        </p:cxnSp>
        <p:sp>
          <p:nvSpPr>
            <p:cNvPr id="1612843" name="Rectangle 43"/>
            <p:cNvSpPr>
              <a:spLocks noChangeArrowheads="1"/>
            </p:cNvSpPr>
            <p:nvPr/>
          </p:nvSpPr>
          <p:spPr bwMode="auto">
            <a:xfrm>
              <a:off x="4704" y="2088"/>
              <a:ext cx="921" cy="159"/>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Tech Doc WF, content routing</a:t>
              </a:r>
              <a:endParaRPr lang="en-US" sz="1000" dirty="0">
                <a:solidFill>
                  <a:srgbClr val="FFFFFF"/>
                </a:solidFill>
                <a:latin typeface="Arial Narrow" pitchFamily="34" charset="0"/>
              </a:endParaRPr>
            </a:p>
          </p:txBody>
        </p:sp>
      </p:grpSp>
      <p:sp>
        <p:nvSpPr>
          <p:cNvPr id="51" name="Rectangle 9"/>
          <p:cNvSpPr>
            <a:spLocks noChangeArrowheads="1"/>
          </p:cNvSpPr>
          <p:nvPr/>
        </p:nvSpPr>
        <p:spPr bwMode="auto">
          <a:xfrm>
            <a:off x="5307013" y="2516188"/>
            <a:ext cx="1363663" cy="201613"/>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Create necessary contents</a:t>
            </a:r>
            <a:endParaRPr lang="en-US" sz="1000" dirty="0">
              <a:solidFill>
                <a:srgbClr val="FFFFFF"/>
              </a:solidFill>
              <a:latin typeface="Arial Narrow" pitchFamily="34" charset="0"/>
            </a:endParaRPr>
          </a:p>
        </p:txBody>
      </p:sp>
      <p:sp>
        <p:nvSpPr>
          <p:cNvPr id="55" name="AutoShape 24"/>
          <p:cNvSpPr>
            <a:spLocks noChangeArrowheads="1"/>
          </p:cNvSpPr>
          <p:nvPr/>
        </p:nvSpPr>
        <p:spPr bwMode="auto">
          <a:xfrm>
            <a:off x="5475288" y="2874963"/>
            <a:ext cx="1025525" cy="401638"/>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1000" dirty="0" smtClean="0">
                <a:solidFill>
                  <a:srgbClr val="FFFFFF"/>
                </a:solidFill>
                <a:latin typeface="Arial Narrow" pitchFamily="34" charset="0"/>
              </a:rPr>
              <a:t>Content</a:t>
            </a:r>
          </a:p>
          <a:p>
            <a:pPr algn="ctr">
              <a:lnSpc>
                <a:spcPct val="80000"/>
              </a:lnSpc>
              <a:defRPr/>
            </a:pPr>
            <a:r>
              <a:rPr lang="en-US" sz="1000" dirty="0" smtClean="0">
                <a:solidFill>
                  <a:srgbClr val="FFFFFF"/>
                </a:solidFill>
                <a:latin typeface="Arial Narrow" pitchFamily="34" charset="0"/>
              </a:rPr>
              <a:t>Approve</a:t>
            </a:r>
            <a:r>
              <a:rPr lang="en-US" sz="1000" dirty="0">
                <a:solidFill>
                  <a:srgbClr val="FFFFFF"/>
                </a:solidFill>
                <a:latin typeface="Arial Narrow" pitchFamily="34" charset="0"/>
              </a:rPr>
              <a:t>?</a:t>
            </a:r>
          </a:p>
        </p:txBody>
      </p:sp>
      <p:cxnSp>
        <p:nvCxnSpPr>
          <p:cNvPr id="63" name="AutoShape 19"/>
          <p:cNvCxnSpPr>
            <a:cxnSpLocks noChangeShapeType="1"/>
            <a:stCxn id="55" idx="2"/>
          </p:cNvCxnSpPr>
          <p:nvPr/>
        </p:nvCxnSpPr>
        <p:spPr bwMode="auto">
          <a:xfrm rot="16200000" flipH="1">
            <a:off x="5941616" y="3323035"/>
            <a:ext cx="104774" cy="11905"/>
          </a:xfrm>
          <a:prstGeom prst="straightConnector1">
            <a:avLst/>
          </a:prstGeom>
          <a:noFill/>
          <a:ln w="19050">
            <a:solidFill>
              <a:schemeClr val="tx1"/>
            </a:solidFill>
            <a:round/>
            <a:headEnd/>
            <a:tailEnd type="triangle" w="med" len="med"/>
          </a:ln>
        </p:spPr>
      </p:cxnSp>
      <p:sp>
        <p:nvSpPr>
          <p:cNvPr id="82" name="AutoShape 29"/>
          <p:cNvSpPr>
            <a:spLocks noChangeArrowheads="1"/>
          </p:cNvSpPr>
          <p:nvPr/>
        </p:nvSpPr>
        <p:spPr bwMode="auto">
          <a:xfrm>
            <a:off x="5476874" y="4262438"/>
            <a:ext cx="1025525" cy="403225"/>
          </a:xfrm>
          <a:prstGeom prst="flowChartDecision">
            <a:avLst/>
          </a:prstGeom>
          <a:solidFill>
            <a:schemeClr val="hlink"/>
          </a:solidFill>
          <a:ln w="12700" algn="ctr">
            <a:solidFill>
              <a:srgbClr val="FFFFFF"/>
            </a:solidFill>
            <a:miter lim="800000"/>
            <a:headEnd/>
            <a:tailEnd/>
          </a:ln>
          <a:effectLst>
            <a:outerShdw dist="53882" dir="2700000" algn="ctr" rotWithShape="0">
              <a:srgbClr val="94A4AE">
                <a:alpha val="50000"/>
              </a:srgbClr>
            </a:outerShdw>
          </a:effectLst>
        </p:spPr>
        <p:txBody>
          <a:bodyPr lIns="0" tIns="0" rIns="0" bIns="0" anchor="ctr"/>
          <a:lstStyle/>
          <a:p>
            <a:pPr algn="ctr">
              <a:lnSpc>
                <a:spcPct val="80000"/>
              </a:lnSpc>
              <a:defRPr/>
            </a:pPr>
            <a:r>
              <a:rPr lang="en-US" sz="1000" dirty="0" smtClean="0">
                <a:solidFill>
                  <a:srgbClr val="FFFFFF"/>
                </a:solidFill>
                <a:latin typeface="Arial Narrow" pitchFamily="34" charset="0"/>
              </a:rPr>
              <a:t>Approve</a:t>
            </a:r>
          </a:p>
          <a:p>
            <a:pPr algn="ctr">
              <a:lnSpc>
                <a:spcPct val="80000"/>
              </a:lnSpc>
              <a:defRPr/>
            </a:pPr>
            <a:r>
              <a:rPr lang="en-US" sz="1000" dirty="0" smtClean="0">
                <a:solidFill>
                  <a:srgbClr val="FFFFFF"/>
                </a:solidFill>
                <a:latin typeface="Arial Narrow" pitchFamily="34" charset="0"/>
              </a:rPr>
              <a:t>Package?</a:t>
            </a:r>
            <a:endParaRPr lang="en-US" sz="1000" dirty="0">
              <a:solidFill>
                <a:srgbClr val="FFFFFF"/>
              </a:solidFill>
              <a:latin typeface="Arial Narrow" pitchFamily="34" charset="0"/>
            </a:endParaRPr>
          </a:p>
        </p:txBody>
      </p:sp>
      <p:cxnSp>
        <p:nvCxnSpPr>
          <p:cNvPr id="89" name="AutoShape 33"/>
          <p:cNvCxnSpPr>
            <a:cxnSpLocks noChangeShapeType="1"/>
            <a:stCxn id="82" idx="2"/>
          </p:cNvCxnSpPr>
          <p:nvPr/>
        </p:nvCxnSpPr>
        <p:spPr bwMode="auto">
          <a:xfrm rot="5400000">
            <a:off x="5934473" y="4712097"/>
            <a:ext cx="101599" cy="8731"/>
          </a:xfrm>
          <a:prstGeom prst="straightConnector1">
            <a:avLst/>
          </a:prstGeom>
          <a:noFill/>
          <a:ln w="19050">
            <a:solidFill>
              <a:schemeClr val="tx1"/>
            </a:solidFill>
            <a:round/>
            <a:headEnd/>
            <a:tailEnd type="triangle" w="med" len="med"/>
          </a:ln>
        </p:spPr>
      </p:cxnSp>
      <p:cxnSp>
        <p:nvCxnSpPr>
          <p:cNvPr id="111" name="AutoShape 31"/>
          <p:cNvCxnSpPr>
            <a:cxnSpLocks noChangeShapeType="1"/>
          </p:cNvCxnSpPr>
          <p:nvPr/>
        </p:nvCxnSpPr>
        <p:spPr bwMode="auto">
          <a:xfrm rot="10800000">
            <a:off x="5289550" y="5357813"/>
            <a:ext cx="168275" cy="487362"/>
          </a:xfrm>
          <a:prstGeom prst="bentConnector3">
            <a:avLst>
              <a:gd name="adj1" fmla="val 235849"/>
            </a:avLst>
          </a:prstGeom>
          <a:noFill/>
          <a:ln w="19050">
            <a:solidFill>
              <a:schemeClr val="tx1"/>
            </a:solidFill>
            <a:miter lim="800000"/>
            <a:headEnd/>
            <a:tailEnd type="triangle" w="med" len="med"/>
          </a:ln>
        </p:spPr>
      </p:cxnSp>
      <p:sp>
        <p:nvSpPr>
          <p:cNvPr id="138" name="Rectangle 37"/>
          <p:cNvSpPr>
            <a:spLocks noChangeArrowheads="1"/>
          </p:cNvSpPr>
          <p:nvPr/>
        </p:nvSpPr>
        <p:spPr bwMode="auto">
          <a:xfrm>
            <a:off x="7253287" y="5238750"/>
            <a:ext cx="1462088" cy="250825"/>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dirty="0" smtClean="0">
                <a:solidFill>
                  <a:srgbClr val="FFFFFF"/>
                </a:solidFill>
                <a:latin typeface="Arial Narrow" pitchFamily="34" charset="0"/>
              </a:rPr>
              <a:t>Package Approval Routing </a:t>
            </a:r>
            <a:endParaRPr lang="en-US" sz="1000" dirty="0">
              <a:solidFill>
                <a:srgbClr val="FFFFFF"/>
              </a:solidFill>
              <a:latin typeface="Arial Narrow" pitchFamily="34" charset="0"/>
            </a:endParaRPr>
          </a:p>
        </p:txBody>
      </p:sp>
      <p:cxnSp>
        <p:nvCxnSpPr>
          <p:cNvPr id="145" name="AutoShape 31"/>
          <p:cNvCxnSpPr>
            <a:cxnSpLocks noChangeShapeType="1"/>
          </p:cNvCxnSpPr>
          <p:nvPr/>
        </p:nvCxnSpPr>
        <p:spPr bwMode="auto">
          <a:xfrm rot="16200000" flipH="1">
            <a:off x="6589712" y="5427662"/>
            <a:ext cx="65088" cy="1303338"/>
          </a:xfrm>
          <a:prstGeom prst="bentConnector2">
            <a:avLst/>
          </a:prstGeom>
          <a:noFill/>
          <a:ln w="19050">
            <a:solidFill>
              <a:schemeClr val="tx1"/>
            </a:solidFill>
            <a:miter lim="800000"/>
            <a:headEnd/>
            <a:tailEnd type="triangle" w="med" len="med"/>
          </a:ln>
        </p:spPr>
      </p:cxnSp>
      <p:sp>
        <p:nvSpPr>
          <p:cNvPr id="49" name="Rectangle 48"/>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0" name="5-Point Star 49"/>
          <p:cNvSpPr/>
          <p:nvPr/>
        </p:nvSpPr>
        <p:spPr>
          <a:xfrm>
            <a:off x="0" y="2066926"/>
            <a:ext cx="285750" cy="28575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6" name="5-Point Star 55"/>
          <p:cNvSpPr/>
          <p:nvPr/>
        </p:nvSpPr>
        <p:spPr>
          <a:xfrm>
            <a:off x="0" y="1333501"/>
            <a:ext cx="285750" cy="28575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7" name="5-Point Star 56"/>
          <p:cNvSpPr/>
          <p:nvPr/>
        </p:nvSpPr>
        <p:spPr>
          <a:xfrm>
            <a:off x="0" y="4248151"/>
            <a:ext cx="285750" cy="28575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281" descr="CDRL.png"/>
          <p:cNvPicPr>
            <a:picLocks noChangeAspect="1"/>
          </p:cNvPicPr>
          <p:nvPr/>
        </p:nvPicPr>
        <p:blipFill>
          <a:blip r:embed="rId3" cstate="print"/>
          <a:stretch>
            <a:fillRect/>
          </a:stretch>
        </p:blipFill>
        <p:spPr>
          <a:xfrm>
            <a:off x="214060" y="905259"/>
            <a:ext cx="8715880" cy="5276082"/>
          </a:xfrm>
          <a:prstGeom prst="rect">
            <a:avLst/>
          </a:prstGeom>
        </p:spPr>
      </p:pic>
      <p:sp>
        <p:nvSpPr>
          <p:cNvPr id="4" name="Footer Placeholder 3"/>
          <p:cNvSpPr>
            <a:spLocks noGrp="1"/>
          </p:cNvSpPr>
          <p:nvPr>
            <p:ph type="ftr" sz="quarter" idx="10"/>
          </p:nvPr>
        </p:nvSpPr>
        <p:spPr/>
        <p:txBody>
          <a:bodyPr/>
          <a:lstStyle/>
          <a:p>
            <a:pPr>
              <a:defRPr/>
            </a:pPr>
            <a:r>
              <a:rPr lang="en-US" smtClean="0"/>
              <a:t>© 2006 PTC</a:t>
            </a:r>
            <a:endParaRPr lang="en-US"/>
          </a:p>
        </p:txBody>
      </p:sp>
      <p:sp>
        <p:nvSpPr>
          <p:cNvPr id="6" name="Rectangle 2"/>
          <p:cNvSpPr>
            <a:spLocks noGrp="1" noChangeArrowheads="1"/>
          </p:cNvSpPr>
          <p:nvPr>
            <p:ph type="title"/>
          </p:nvPr>
        </p:nvSpPr>
        <p:spPr>
          <a:xfrm>
            <a:off x="265113" y="266700"/>
            <a:ext cx="8445500" cy="381000"/>
          </a:xfrm>
        </p:spPr>
        <p:txBody>
          <a:bodyPr/>
          <a:lstStyle/>
          <a:p>
            <a:pPr eaLnBrk="1" hangingPunct="1"/>
            <a:r>
              <a:rPr lang="en-US" dirty="0" smtClean="0"/>
              <a:t>S</a:t>
            </a:r>
            <a:r>
              <a:rPr lang="en-US" dirty="0" smtClean="0"/>
              <a:t>DRL </a:t>
            </a:r>
            <a:r>
              <a:rPr lang="en-US" dirty="0" smtClean="0"/>
              <a:t>Package - Process Description </a:t>
            </a:r>
            <a:endParaRPr lang="en-GB" dirty="0" smtClean="0"/>
          </a:p>
        </p:txBody>
      </p:sp>
      <p:sp>
        <p:nvSpPr>
          <p:cNvPr id="8" name="Rectangle 7"/>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5-Point Star 8"/>
          <p:cNvSpPr/>
          <p:nvPr/>
        </p:nvSpPr>
        <p:spPr>
          <a:xfrm>
            <a:off x="3429000" y="3124201"/>
            <a:ext cx="285750" cy="28575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0" name="5-Point Star 9"/>
          <p:cNvSpPr/>
          <p:nvPr/>
        </p:nvSpPr>
        <p:spPr>
          <a:xfrm>
            <a:off x="942975" y="2933701"/>
            <a:ext cx="285750" cy="28575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1" name="5-Point Star 10"/>
          <p:cNvSpPr/>
          <p:nvPr/>
        </p:nvSpPr>
        <p:spPr>
          <a:xfrm>
            <a:off x="1295400" y="5676901"/>
            <a:ext cx="285750" cy="285750"/>
          </a:xfrm>
          <a:prstGeom prst="star5">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5-Point Star 11"/>
          <p:cNvSpPr/>
          <p:nvPr/>
        </p:nvSpPr>
        <p:spPr>
          <a:xfrm>
            <a:off x="6924675" y="5257801"/>
            <a:ext cx="285750" cy="28575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3" name="5-Point Star 12"/>
          <p:cNvSpPr/>
          <p:nvPr/>
        </p:nvSpPr>
        <p:spPr>
          <a:xfrm>
            <a:off x="2628900" y="1924051"/>
            <a:ext cx="285750" cy="28575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4" name="5-Point Star 13"/>
          <p:cNvSpPr/>
          <p:nvPr/>
        </p:nvSpPr>
        <p:spPr>
          <a:xfrm>
            <a:off x="4800600" y="2238376"/>
            <a:ext cx="285750" cy="28575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5" name="5-Point Star 14"/>
          <p:cNvSpPr/>
          <p:nvPr/>
        </p:nvSpPr>
        <p:spPr>
          <a:xfrm>
            <a:off x="7219950" y="4143376"/>
            <a:ext cx="285750" cy="28575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User Interface will guide users through the process for creating a CDRL / SDRL packages</a:t>
            </a:r>
          </a:p>
          <a:p>
            <a:r>
              <a:rPr lang="en-US" dirty="0" smtClean="0"/>
              <a:t>Easily collect related objects for package contents</a:t>
            </a:r>
            <a:endParaRPr lang="en-US" dirty="0" smtClean="0"/>
          </a:p>
          <a:p>
            <a:endParaRPr lang="en-US" dirty="0"/>
          </a:p>
        </p:txBody>
      </p:sp>
      <p:sp>
        <p:nvSpPr>
          <p:cNvPr id="3" name="Title 2"/>
          <p:cNvSpPr>
            <a:spLocks noGrp="1"/>
          </p:cNvSpPr>
          <p:nvPr>
            <p:ph type="title"/>
          </p:nvPr>
        </p:nvSpPr>
        <p:spPr/>
        <p:txBody>
          <a:bodyPr/>
          <a:lstStyle/>
          <a:p>
            <a:r>
              <a:rPr lang="en-US" dirty="0" smtClean="0"/>
              <a:t>Exercise Scenario Summary</a:t>
            </a:r>
            <a:endParaRPr lang="en-US" dirty="0"/>
          </a:p>
        </p:txBody>
      </p:sp>
      <p:sp>
        <p:nvSpPr>
          <p:cNvPr id="4" name="Subtitle 3"/>
          <p:cNvSpPr>
            <a:spLocks noGrp="1"/>
          </p:cNvSpPr>
          <p:nvPr>
            <p:ph type="subTitle" idx="15"/>
          </p:nvPr>
        </p:nvSpPr>
        <p:spPr/>
        <p:txBody>
          <a:bodyPr/>
          <a:lstStyle/>
          <a:p>
            <a:r>
              <a:rPr lang="en-US" dirty="0" smtClean="0"/>
              <a:t>Windchill 9.1 Update - Packages </a:t>
            </a:r>
          </a:p>
          <a:p>
            <a:endParaRPr lang="en-US" dirty="0"/>
          </a:p>
        </p:txBody>
      </p:sp>
      <p:sp>
        <p:nvSpPr>
          <p:cNvPr id="5" name="Footer Placeholder 4"/>
          <p:cNvSpPr>
            <a:spLocks noGrp="1"/>
          </p:cNvSpPr>
          <p:nvPr>
            <p:ph type="ftr" sz="quarter" idx="3"/>
          </p:nvPr>
        </p:nvSpPr>
        <p:spPr/>
        <p:txBody>
          <a:bodyPr/>
          <a:lstStyle/>
          <a:p>
            <a:endParaRPr lang="en-US" dirty="0"/>
          </a:p>
        </p:txBody>
      </p:sp>
      <p:sp>
        <p:nvSpPr>
          <p:cNvPr id="6" name="Rectangle 5"/>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Assessment Questions</a:t>
            </a:r>
            <a:endParaRPr lang="en-US" dirty="0"/>
          </a:p>
        </p:txBody>
      </p:sp>
      <p:sp>
        <p:nvSpPr>
          <p:cNvPr id="4" name="Subtitle 3"/>
          <p:cNvSpPr>
            <a:spLocks noGrp="1"/>
          </p:cNvSpPr>
          <p:nvPr>
            <p:ph type="subTitle" idx="15"/>
          </p:nvPr>
        </p:nvSpPr>
        <p:spPr/>
        <p:txBody>
          <a:bodyPr/>
          <a:lstStyle/>
          <a:p>
            <a:endParaRPr lang="en-US"/>
          </a:p>
        </p:txBody>
      </p:sp>
      <p:sp>
        <p:nvSpPr>
          <p:cNvPr id="5" name="Footer Placeholder 4"/>
          <p:cNvSpPr>
            <a:spLocks noGrp="1"/>
          </p:cNvSpPr>
          <p:nvPr>
            <p:ph type="ftr" sz="quarter" idx="3"/>
          </p:nvPr>
        </p:nvSpPr>
        <p:spPr/>
        <p:txBody>
          <a:bodyPr/>
          <a:lstStyle/>
          <a:p>
            <a:endParaRPr lang="en-US" dirty="0"/>
          </a:p>
        </p:txBody>
      </p:sp>
      <p:sp>
        <p:nvSpPr>
          <p:cNvPr id="6" name="Content Placeholder 5"/>
          <p:cNvSpPr>
            <a:spLocks noGrp="1"/>
          </p:cNvSpPr>
          <p:nvPr>
            <p:ph idx="1"/>
          </p:nvPr>
        </p:nvSpPr>
        <p:spPr/>
        <p:txBody>
          <a:bodyPr/>
          <a:lstStyle/>
          <a:p>
            <a:r>
              <a:rPr lang="en-US" dirty="0" smtClean="0"/>
              <a:t>Q1: True / False</a:t>
            </a:r>
          </a:p>
          <a:p>
            <a:pPr lvl="1"/>
            <a:r>
              <a:rPr lang="en-US" dirty="0" smtClean="0"/>
              <a:t>The user must not only know the values but also which attributes need to be included in the package details.  </a:t>
            </a:r>
          </a:p>
          <a:p>
            <a:r>
              <a:rPr lang="en-US" dirty="0" smtClean="0"/>
              <a:t>Q2: </a:t>
            </a:r>
            <a:r>
              <a:rPr lang="en-US" dirty="0" smtClean="0"/>
              <a:t>Multiple Choice</a:t>
            </a:r>
          </a:p>
          <a:p>
            <a:pPr lvl="1"/>
            <a:r>
              <a:rPr lang="en-US" dirty="0" smtClean="0"/>
              <a:t>Select the items that are true statements after a package has been locked.</a:t>
            </a:r>
            <a:endParaRPr lang="en-US" dirty="0" smtClean="0"/>
          </a:p>
          <a:p>
            <a:pPr lvl="1"/>
            <a:r>
              <a:rPr lang="en-US" dirty="0" smtClean="0"/>
              <a:t>Answers</a:t>
            </a:r>
          </a:p>
          <a:p>
            <a:pPr lvl="2"/>
            <a:r>
              <a:rPr lang="en-US" dirty="0" smtClean="0"/>
              <a:t>A. </a:t>
            </a:r>
            <a:r>
              <a:rPr lang="en-US" dirty="0" smtClean="0"/>
              <a:t>A delivery label can be created.</a:t>
            </a:r>
            <a:endParaRPr lang="en-US" dirty="0" smtClean="0"/>
          </a:p>
          <a:p>
            <a:pPr lvl="2"/>
            <a:r>
              <a:rPr lang="en-US" dirty="0" smtClean="0"/>
              <a:t>B. </a:t>
            </a:r>
            <a:r>
              <a:rPr lang="en-US" dirty="0" smtClean="0"/>
              <a:t>A new revision of the package can be created.</a:t>
            </a:r>
            <a:endParaRPr lang="en-US" dirty="0" smtClean="0"/>
          </a:p>
          <a:p>
            <a:pPr lvl="2"/>
            <a:r>
              <a:rPr lang="en-US" dirty="0" smtClean="0"/>
              <a:t>C. </a:t>
            </a:r>
            <a:r>
              <a:rPr lang="en-US" dirty="0" smtClean="0"/>
              <a:t>All of the contents can be zipped together for distribution</a:t>
            </a:r>
            <a:endParaRPr lang="en-US" dirty="0" smtClean="0"/>
          </a:p>
          <a:p>
            <a:pPr lvl="1"/>
            <a:r>
              <a:rPr lang="en-US" dirty="0" smtClean="0"/>
              <a:t>Answer Choice: More than one Answer can be Valid</a:t>
            </a:r>
          </a:p>
          <a:p>
            <a:pPr lvl="1"/>
            <a:endParaRPr lang="en-US" dirty="0"/>
          </a:p>
        </p:txBody>
      </p:sp>
      <p:sp>
        <p:nvSpPr>
          <p:cNvPr id="7" name="Rectangle 6"/>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5"/>
          </p:nvPr>
        </p:nvSpPr>
        <p:spPr/>
        <p:txBody>
          <a:bodyPr/>
          <a:lstStyle/>
          <a:p>
            <a:r>
              <a:rPr lang="en-US" dirty="0" smtClean="0"/>
              <a:t>Additional Process Diagrams</a:t>
            </a:r>
            <a:endParaRPr lang="en-US" dirty="0"/>
          </a:p>
        </p:txBody>
      </p:sp>
      <p:sp>
        <p:nvSpPr>
          <p:cNvPr id="3" name="Title 2"/>
          <p:cNvSpPr>
            <a:spLocks noGrp="1"/>
          </p:cNvSpPr>
          <p:nvPr>
            <p:ph type="title"/>
          </p:nvPr>
        </p:nvSpPr>
        <p:spPr/>
        <p:txBody>
          <a:bodyPr/>
          <a:lstStyle/>
          <a:p>
            <a:r>
              <a:rPr lang="en-US" dirty="0" smtClean="0"/>
              <a:t>Appendix</a:t>
            </a:r>
            <a:endParaRPr lang="en-US" dirty="0"/>
          </a:p>
        </p:txBody>
      </p:sp>
      <p:sp>
        <p:nvSpPr>
          <p:cNvPr id="4" name="Footer Placeholder 3"/>
          <p:cNvSpPr>
            <a:spLocks noGrp="1"/>
          </p:cNvSpPr>
          <p:nvPr>
            <p:ph type="ftr" sz="quarter" idx="3"/>
          </p:nvPr>
        </p:nvSpPr>
        <p:spPr/>
        <p:txBody>
          <a:bodyPr/>
          <a:lstStyle/>
          <a:p>
            <a:endParaRPr lang="en-US" dirty="0"/>
          </a:p>
        </p:txBody>
      </p:sp>
      <p:sp>
        <p:nvSpPr>
          <p:cNvPr id="5" name="Rectangle 4"/>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281" descr="CDRL.png"/>
          <p:cNvPicPr>
            <a:picLocks noChangeAspect="1"/>
          </p:cNvPicPr>
          <p:nvPr/>
        </p:nvPicPr>
        <p:blipFill>
          <a:blip r:embed="rId3" cstate="print"/>
          <a:stretch>
            <a:fillRect/>
          </a:stretch>
        </p:blipFill>
        <p:spPr>
          <a:xfrm>
            <a:off x="214060" y="1032327"/>
            <a:ext cx="8715880" cy="5021945"/>
          </a:xfrm>
          <a:prstGeom prst="rect">
            <a:avLst/>
          </a:prstGeom>
        </p:spPr>
      </p:pic>
      <p:sp>
        <p:nvSpPr>
          <p:cNvPr id="4" name="Footer Placeholder 3"/>
          <p:cNvSpPr>
            <a:spLocks noGrp="1"/>
          </p:cNvSpPr>
          <p:nvPr>
            <p:ph type="ftr" sz="quarter" idx="10"/>
          </p:nvPr>
        </p:nvSpPr>
        <p:spPr/>
        <p:txBody>
          <a:bodyPr/>
          <a:lstStyle/>
          <a:p>
            <a:pPr>
              <a:defRPr/>
            </a:pPr>
            <a:r>
              <a:rPr lang="en-US" smtClean="0"/>
              <a:t>© 2006 PTC</a:t>
            </a:r>
            <a:endParaRPr lang="en-US"/>
          </a:p>
        </p:txBody>
      </p:sp>
      <p:sp>
        <p:nvSpPr>
          <p:cNvPr id="6" name="Rectangle 2"/>
          <p:cNvSpPr>
            <a:spLocks noGrp="1" noChangeArrowheads="1"/>
          </p:cNvSpPr>
          <p:nvPr>
            <p:ph type="title"/>
          </p:nvPr>
        </p:nvSpPr>
        <p:spPr>
          <a:xfrm>
            <a:off x="265113" y="266700"/>
            <a:ext cx="8445500" cy="381000"/>
          </a:xfrm>
        </p:spPr>
        <p:txBody>
          <a:bodyPr/>
          <a:lstStyle/>
          <a:p>
            <a:pPr eaLnBrk="1" hangingPunct="1"/>
            <a:r>
              <a:rPr lang="en-US" dirty="0" smtClean="0"/>
              <a:t>C</a:t>
            </a:r>
            <a:r>
              <a:rPr lang="en-US" dirty="0" smtClean="0"/>
              <a:t>DRL </a:t>
            </a:r>
            <a:r>
              <a:rPr lang="en-US" dirty="0" smtClean="0"/>
              <a:t>Package - Process Description </a:t>
            </a:r>
            <a:endParaRPr lang="en-GB" dirty="0" smtClean="0"/>
          </a:p>
        </p:txBody>
      </p:sp>
      <p:sp>
        <p:nvSpPr>
          <p:cNvPr id="8" name="Rectangle 7"/>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5-Point Star 8"/>
          <p:cNvSpPr/>
          <p:nvPr/>
        </p:nvSpPr>
        <p:spPr>
          <a:xfrm>
            <a:off x="3895725" y="2838451"/>
            <a:ext cx="285750" cy="28575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0" name="5-Point Star 9"/>
          <p:cNvSpPr/>
          <p:nvPr/>
        </p:nvSpPr>
        <p:spPr>
          <a:xfrm>
            <a:off x="990600" y="2667001"/>
            <a:ext cx="285750" cy="28575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1" name="5-Point Star 10"/>
          <p:cNvSpPr/>
          <p:nvPr/>
        </p:nvSpPr>
        <p:spPr>
          <a:xfrm>
            <a:off x="1295400" y="5438776"/>
            <a:ext cx="285750" cy="285750"/>
          </a:xfrm>
          <a:prstGeom prst="star5">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5-Point Star 11"/>
          <p:cNvSpPr/>
          <p:nvPr/>
        </p:nvSpPr>
        <p:spPr>
          <a:xfrm>
            <a:off x="7134225" y="5143501"/>
            <a:ext cx="285750" cy="285750"/>
          </a:xfrm>
          <a:prstGeom prst="star5">
            <a:avLst/>
          </a:prstGeom>
          <a:solidFill>
            <a:srgbClr val="FFFF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3" name="5-Point Star 12"/>
          <p:cNvSpPr/>
          <p:nvPr/>
        </p:nvSpPr>
        <p:spPr>
          <a:xfrm>
            <a:off x="3409950" y="2152651"/>
            <a:ext cx="285750" cy="28575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4" name="5-Point Star 13"/>
          <p:cNvSpPr/>
          <p:nvPr/>
        </p:nvSpPr>
        <p:spPr>
          <a:xfrm>
            <a:off x="6096000" y="2381251"/>
            <a:ext cx="285750" cy="28575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5" name="5-Point Star 14"/>
          <p:cNvSpPr/>
          <p:nvPr/>
        </p:nvSpPr>
        <p:spPr>
          <a:xfrm>
            <a:off x="7610475" y="3629026"/>
            <a:ext cx="285750" cy="285750"/>
          </a:xfrm>
          <a:prstGeom prst="star5">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5" descr="AGENDA-image"/>
          <p:cNvPicPr>
            <a:picLocks noChangeAspect="1" noChangeArrowheads="1"/>
          </p:cNvPicPr>
          <p:nvPr/>
        </p:nvPicPr>
        <p:blipFill>
          <a:blip r:embed="rId3" cstate="screen">
            <a:lum bright="10000"/>
          </a:blip>
          <a:srcRect/>
          <a:stretch>
            <a:fillRect/>
          </a:stretch>
        </p:blipFill>
        <p:spPr bwMode="auto">
          <a:xfrm>
            <a:off x="2114549" y="841265"/>
            <a:ext cx="7029451" cy="5835759"/>
          </a:xfrm>
          <a:prstGeom prst="rect">
            <a:avLst/>
          </a:prstGeom>
          <a:noFill/>
        </p:spPr>
      </p:pic>
      <p:sp>
        <p:nvSpPr>
          <p:cNvPr id="7" name="Text Placeholder 6"/>
          <p:cNvSpPr>
            <a:spLocks noGrp="1"/>
          </p:cNvSpPr>
          <p:nvPr>
            <p:ph idx="1"/>
          </p:nvPr>
        </p:nvSpPr>
        <p:spPr/>
        <p:txBody>
          <a:bodyPr/>
          <a:lstStyle/>
          <a:p>
            <a:r>
              <a:rPr lang="en-CA" dirty="0" smtClean="0"/>
              <a:t>Introduce Exercise Scenario</a:t>
            </a:r>
          </a:p>
          <a:p>
            <a:r>
              <a:rPr lang="en-CA" dirty="0" smtClean="0"/>
              <a:t>Process Description</a:t>
            </a:r>
          </a:p>
          <a:p>
            <a:pPr>
              <a:spcBef>
                <a:spcPts val="1200"/>
              </a:spcBef>
            </a:pPr>
            <a:r>
              <a:rPr lang="en-CA" dirty="0" smtClean="0"/>
              <a:t>Process Overview</a:t>
            </a:r>
          </a:p>
          <a:p>
            <a:pPr>
              <a:spcBef>
                <a:spcPts val="1200"/>
              </a:spcBef>
            </a:pPr>
            <a:r>
              <a:rPr lang="en-CA" dirty="0" smtClean="0"/>
              <a:t>Summary &amp; Q&amp;A</a:t>
            </a:r>
          </a:p>
        </p:txBody>
      </p:sp>
      <p:sp>
        <p:nvSpPr>
          <p:cNvPr id="5" name="Title 4"/>
          <p:cNvSpPr>
            <a:spLocks noGrp="1"/>
          </p:cNvSpPr>
          <p:nvPr>
            <p:ph type="title"/>
          </p:nvPr>
        </p:nvSpPr>
        <p:spPr/>
        <p:txBody>
          <a:bodyPr/>
          <a:lstStyle/>
          <a:p>
            <a:r>
              <a:rPr lang="en-CA" dirty="0" smtClean="0"/>
              <a:t>Agenda</a:t>
            </a:r>
            <a:endParaRPr lang="fr-CA" dirty="0"/>
          </a:p>
        </p:txBody>
      </p:sp>
      <p:sp>
        <p:nvSpPr>
          <p:cNvPr id="4" name="Footer Placeholder 3"/>
          <p:cNvSpPr>
            <a:spLocks noGrp="1"/>
          </p:cNvSpPr>
          <p:nvPr>
            <p:ph type="ftr" sz="quarter" idx="3"/>
          </p:nvPr>
        </p:nvSpPr>
        <p:spPr/>
        <p:txBody>
          <a:bodyPr/>
          <a:lstStyle/>
          <a:p>
            <a:r>
              <a:rPr lang="en-US" dirty="0" smtClean="0">
                <a:latin typeface="Arial" pitchFamily="34" charset="0"/>
              </a:rPr>
              <a:t>Forward Looking Information – Subject to Change Without Notice</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Scenario</a:t>
            </a:r>
          </a:p>
          <a:p>
            <a:pPr lvl="1"/>
            <a:r>
              <a:rPr lang="en-US" dirty="0" smtClean="0"/>
              <a:t>&lt;Description of Scenario Application&gt;</a:t>
            </a:r>
          </a:p>
          <a:p>
            <a:r>
              <a:rPr lang="en-US" dirty="0" smtClean="0"/>
              <a:t>Objectives</a:t>
            </a:r>
          </a:p>
          <a:p>
            <a:pPr lvl="1"/>
            <a:r>
              <a:rPr lang="en-US" dirty="0" smtClean="0"/>
              <a:t>&lt;Objective 1&gt;</a:t>
            </a:r>
          </a:p>
          <a:p>
            <a:pPr lvl="1"/>
            <a:r>
              <a:rPr lang="en-US" dirty="0" smtClean="0"/>
              <a:t>&lt;Objective 2</a:t>
            </a:r>
            <a:r>
              <a:rPr lang="en-US" dirty="0" smtClean="0"/>
              <a:t>&gt;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a:buNone/>
            </a:pPr>
            <a:endParaRPr lang="en-US" dirty="0" smtClean="0"/>
          </a:p>
          <a:p>
            <a:pPr>
              <a:buNone/>
            </a:pPr>
            <a:r>
              <a:rPr lang="en-US" dirty="0" smtClean="0"/>
              <a:t>See </a:t>
            </a:r>
            <a:r>
              <a:rPr lang="en-US" dirty="0" smtClean="0"/>
              <a:t>detailed steps for exercise in supporting Word Document.</a:t>
            </a:r>
          </a:p>
          <a:p>
            <a:endParaRPr lang="en-US" dirty="0" smtClean="0"/>
          </a:p>
        </p:txBody>
      </p:sp>
      <p:sp>
        <p:nvSpPr>
          <p:cNvPr id="3" name="Title 2"/>
          <p:cNvSpPr>
            <a:spLocks noGrp="1"/>
          </p:cNvSpPr>
          <p:nvPr>
            <p:ph type="title"/>
          </p:nvPr>
        </p:nvSpPr>
        <p:spPr/>
        <p:txBody>
          <a:bodyPr/>
          <a:lstStyle/>
          <a:p>
            <a:r>
              <a:rPr lang="en-US" dirty="0" smtClean="0"/>
              <a:t>Introduce Exercise Scenario</a:t>
            </a:r>
            <a:endParaRPr lang="en-US" dirty="0"/>
          </a:p>
        </p:txBody>
      </p:sp>
      <p:sp>
        <p:nvSpPr>
          <p:cNvPr id="4" name="Subtitle 3"/>
          <p:cNvSpPr>
            <a:spLocks noGrp="1"/>
          </p:cNvSpPr>
          <p:nvPr>
            <p:ph type="subTitle" idx="15"/>
          </p:nvPr>
        </p:nvSpPr>
        <p:spPr/>
        <p:txBody>
          <a:bodyPr/>
          <a:lstStyle/>
          <a:p>
            <a:r>
              <a:rPr lang="en-US" dirty="0" smtClean="0"/>
              <a:t>Windchill 10.0 Update - &lt;Topic&gt; </a:t>
            </a:r>
          </a:p>
          <a:p>
            <a:endParaRPr lang="en-US" dirty="0"/>
          </a:p>
        </p:txBody>
      </p:sp>
      <p:sp>
        <p:nvSpPr>
          <p:cNvPr id="5" name="Footer Placeholder 4"/>
          <p:cNvSpPr>
            <a:spLocks noGrp="1"/>
          </p:cNvSpPr>
          <p:nvPr>
            <p:ph type="ftr" sz="quarter" idx="3"/>
          </p:nvPr>
        </p:nvSpPr>
        <p:spPr/>
        <p:txBody>
          <a:bodyPr/>
          <a:lstStyle/>
          <a:p>
            <a:endParaRPr lang="en-US" dirty="0"/>
          </a:p>
        </p:txBody>
      </p:sp>
      <p:sp>
        <p:nvSpPr>
          <p:cNvPr id="7" name="TextBox 6"/>
          <p:cNvSpPr txBox="1"/>
          <p:nvPr/>
        </p:nvSpPr>
        <p:spPr>
          <a:xfrm>
            <a:off x="5410403" y="1421252"/>
            <a:ext cx="2694562" cy="1938992"/>
          </a:xfrm>
          <a:prstGeom prst="rect">
            <a:avLst/>
          </a:prstGeom>
          <a:solidFill>
            <a:srgbClr val="FFFF00"/>
          </a:solidFill>
          <a:ln>
            <a:solidFill>
              <a:srgbClr val="FF0000"/>
            </a:solidFill>
          </a:ln>
        </p:spPr>
        <p:txBody>
          <a:bodyPr wrap="square" lIns="0" tIns="0" rIns="0" bIns="0" rtlCol="0">
            <a:spAutoFit/>
          </a:bodyPr>
          <a:lstStyle/>
          <a:p>
            <a:r>
              <a:rPr lang="en-US" sz="1400" dirty="0" smtClean="0"/>
              <a:t>Create Exercise Scenario Introduction Slide</a:t>
            </a:r>
          </a:p>
          <a:p>
            <a:endParaRPr lang="en-US" sz="1400" dirty="0" smtClean="0"/>
          </a:p>
          <a:p>
            <a:pPr marL="0" lvl="1">
              <a:buFont typeface="Wingdings" pitchFamily="2" charset="2"/>
              <a:buChar char="Ø"/>
            </a:pPr>
            <a:r>
              <a:rPr lang="en-US" sz="1400" dirty="0" smtClean="0"/>
              <a:t>Update &lt;Topic &gt; sub-title</a:t>
            </a:r>
          </a:p>
          <a:p>
            <a:pPr marL="0" lvl="1">
              <a:buFont typeface="Wingdings" pitchFamily="2" charset="2"/>
              <a:buChar char="Ø"/>
            </a:pPr>
            <a:r>
              <a:rPr lang="en-US" sz="1400" dirty="0" smtClean="0"/>
              <a:t>Update the &lt;Description of Scenario Application&gt;</a:t>
            </a:r>
          </a:p>
          <a:p>
            <a:pPr marL="0" lvl="1">
              <a:buFont typeface="Wingdings" pitchFamily="2" charset="2"/>
              <a:buChar char="Ø"/>
            </a:pPr>
            <a:r>
              <a:rPr lang="en-US" sz="1400" dirty="0" smtClean="0"/>
              <a:t>Update objectives</a:t>
            </a:r>
          </a:p>
          <a:p>
            <a:endParaRPr lang="en-US" sz="1400" dirty="0" smtClean="0"/>
          </a:p>
          <a:p>
            <a:pPr>
              <a:buFont typeface="Wingdings" pitchFamily="2" charset="2"/>
              <a:buChar char="Ø"/>
            </a:pPr>
            <a:r>
              <a:rPr lang="en-US" sz="1400" dirty="0" smtClean="0"/>
              <a:t>DELETE TEMPLATE NOTE</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 name="Rectangle 49"/>
          <p:cNvSpPr>
            <a:spLocks noGrp="1" noChangeArrowheads="1"/>
          </p:cNvSpPr>
          <p:nvPr>
            <p:ph type="title"/>
          </p:nvPr>
        </p:nvSpPr>
        <p:spPr/>
        <p:txBody>
          <a:bodyPr/>
          <a:lstStyle/>
          <a:p>
            <a:pPr eaLnBrk="1" hangingPunct="1"/>
            <a:r>
              <a:rPr lang="en-US" smtClean="0"/>
              <a:t>&lt;Process Name&gt; Process Overview</a:t>
            </a:r>
            <a:endParaRPr lang="en-GB" smtClean="0"/>
          </a:p>
        </p:txBody>
      </p:sp>
      <p:sp>
        <p:nvSpPr>
          <p:cNvPr id="10292" name="Rectangle 50"/>
          <p:cNvSpPr>
            <a:spLocks noGrp="1" noChangeArrowheads="1"/>
          </p:cNvSpPr>
          <p:nvPr>
            <p:ph idx="1"/>
          </p:nvPr>
        </p:nvSpPr>
        <p:spPr/>
        <p:txBody>
          <a:bodyPr/>
          <a:lstStyle/>
          <a:p>
            <a:pPr marL="0" indent="0" eaLnBrk="1" hangingPunct="1">
              <a:lnSpc>
                <a:spcPct val="70000"/>
              </a:lnSpc>
            </a:pPr>
            <a:r>
              <a:rPr lang="en-GB" sz="1400" dirty="0" smtClean="0"/>
              <a:t>Step 1: &lt;step name (verb-noun)&gt; </a:t>
            </a:r>
          </a:p>
          <a:p>
            <a:pPr lvl="1" eaLnBrk="1" hangingPunct="1">
              <a:lnSpc>
                <a:spcPct val="70000"/>
              </a:lnSpc>
            </a:pPr>
            <a:r>
              <a:rPr lang="sv-SE" sz="1300" dirty="0" smtClean="0"/>
              <a:t>&lt;activity name 1.1 (verb-noun)&gt;</a:t>
            </a:r>
          </a:p>
          <a:p>
            <a:pPr lvl="1" eaLnBrk="1" hangingPunct="1">
              <a:lnSpc>
                <a:spcPct val="70000"/>
              </a:lnSpc>
            </a:pPr>
            <a:r>
              <a:rPr lang="sv-SE" sz="1300" dirty="0" smtClean="0"/>
              <a:t>&lt;inputs&gt;</a:t>
            </a:r>
          </a:p>
          <a:p>
            <a:pPr marL="0" indent="0" eaLnBrk="1" hangingPunct="1">
              <a:lnSpc>
                <a:spcPct val="70000"/>
              </a:lnSpc>
            </a:pPr>
            <a:r>
              <a:rPr lang="sv-SE" sz="1400" dirty="0" smtClean="0"/>
              <a:t>Step 2: &lt;step name (verb-noun)&gt;</a:t>
            </a:r>
          </a:p>
          <a:p>
            <a:pPr lvl="1" eaLnBrk="1" hangingPunct="1">
              <a:lnSpc>
                <a:spcPct val="70000"/>
              </a:lnSpc>
            </a:pPr>
            <a:r>
              <a:rPr lang="sv-SE" sz="1300" dirty="0" smtClean="0"/>
              <a:t>&lt;activity name 2.1 (verb-noun)&gt;</a:t>
            </a:r>
          </a:p>
          <a:p>
            <a:pPr lvl="1" eaLnBrk="1" hangingPunct="1">
              <a:lnSpc>
                <a:spcPct val="70000"/>
              </a:lnSpc>
            </a:pPr>
            <a:r>
              <a:rPr lang="sv-SE" sz="1300" dirty="0" smtClean="0"/>
              <a:t>&lt;decision (verb-noun)&gt;</a:t>
            </a:r>
          </a:p>
          <a:p>
            <a:pPr lvl="1" eaLnBrk="1" hangingPunct="1">
              <a:lnSpc>
                <a:spcPct val="70000"/>
              </a:lnSpc>
            </a:pPr>
            <a:r>
              <a:rPr lang="sv-SE" sz="1300" dirty="0" smtClean="0"/>
              <a:t>&lt;interim objectives&gt;</a:t>
            </a:r>
            <a:endParaRPr lang="en-GB" sz="1300" dirty="0" smtClean="0"/>
          </a:p>
          <a:p>
            <a:pPr marL="0" indent="0" eaLnBrk="1" hangingPunct="1">
              <a:lnSpc>
                <a:spcPct val="70000"/>
              </a:lnSpc>
            </a:pPr>
            <a:r>
              <a:rPr lang="en-GB" sz="1400" dirty="0" smtClean="0"/>
              <a:t>Step 3: &lt;step name (verb-noun)&gt;</a:t>
            </a:r>
          </a:p>
          <a:p>
            <a:pPr lvl="1" eaLnBrk="1" hangingPunct="1">
              <a:lnSpc>
                <a:spcPct val="70000"/>
              </a:lnSpc>
            </a:pPr>
            <a:r>
              <a:rPr lang="sv-SE" sz="1300" dirty="0" smtClean="0"/>
              <a:t>&lt;activity name 3.1 (verb-noun)&gt;</a:t>
            </a:r>
          </a:p>
          <a:p>
            <a:pPr lvl="1" eaLnBrk="1" hangingPunct="1">
              <a:lnSpc>
                <a:spcPct val="70000"/>
              </a:lnSpc>
            </a:pPr>
            <a:r>
              <a:rPr lang="sv-SE" sz="1300" dirty="0" smtClean="0"/>
              <a:t>&lt;activity name 3.2 (verb-noun)&gt;</a:t>
            </a:r>
          </a:p>
          <a:p>
            <a:pPr lvl="1" eaLnBrk="1" hangingPunct="1">
              <a:lnSpc>
                <a:spcPct val="70000"/>
              </a:lnSpc>
            </a:pPr>
            <a:r>
              <a:rPr lang="sv-SE" sz="1300" dirty="0" smtClean="0"/>
              <a:t>&lt;decision&gt;</a:t>
            </a:r>
          </a:p>
          <a:p>
            <a:pPr lvl="1" eaLnBrk="1" hangingPunct="1">
              <a:lnSpc>
                <a:spcPct val="70000"/>
              </a:lnSpc>
            </a:pPr>
            <a:r>
              <a:rPr lang="sv-SE" sz="1300" dirty="0" smtClean="0"/>
              <a:t>&lt;interim objectives&gt;</a:t>
            </a:r>
            <a:endParaRPr lang="en-GB" sz="1300" dirty="0" smtClean="0"/>
          </a:p>
          <a:p>
            <a:pPr marL="0" indent="0" eaLnBrk="1" hangingPunct="1">
              <a:lnSpc>
                <a:spcPct val="70000"/>
              </a:lnSpc>
            </a:pPr>
            <a:r>
              <a:rPr lang="en-GB" sz="1400" dirty="0" smtClean="0"/>
              <a:t>Step 4: &lt;step name (verb-noun)&gt;</a:t>
            </a:r>
          </a:p>
          <a:p>
            <a:pPr lvl="1" eaLnBrk="1" hangingPunct="1">
              <a:lnSpc>
                <a:spcPct val="70000"/>
              </a:lnSpc>
            </a:pPr>
            <a:r>
              <a:rPr lang="sv-SE" sz="1300" dirty="0" smtClean="0"/>
              <a:t>&lt;activity name 4.1 (verb-noun)&gt;</a:t>
            </a:r>
          </a:p>
          <a:p>
            <a:pPr lvl="1" eaLnBrk="1" hangingPunct="1">
              <a:lnSpc>
                <a:spcPct val="70000"/>
              </a:lnSpc>
            </a:pPr>
            <a:r>
              <a:rPr lang="sv-SE" sz="1300" dirty="0" smtClean="0"/>
              <a:t>&lt;activity name 4.2 (verb-noun)&gt;</a:t>
            </a:r>
          </a:p>
          <a:p>
            <a:pPr lvl="1" eaLnBrk="1" hangingPunct="1">
              <a:lnSpc>
                <a:spcPct val="70000"/>
              </a:lnSpc>
            </a:pPr>
            <a:r>
              <a:rPr lang="sv-SE" sz="1300" dirty="0" smtClean="0"/>
              <a:t>&lt;activity name 4.3 (verb-noun)&gt;</a:t>
            </a:r>
          </a:p>
          <a:p>
            <a:pPr lvl="1" eaLnBrk="1" hangingPunct="1">
              <a:lnSpc>
                <a:spcPct val="70000"/>
              </a:lnSpc>
            </a:pPr>
            <a:r>
              <a:rPr lang="sv-SE" sz="1300" dirty="0" smtClean="0"/>
              <a:t>&lt;decision&gt;</a:t>
            </a:r>
          </a:p>
          <a:p>
            <a:pPr lvl="1" eaLnBrk="1" hangingPunct="1">
              <a:lnSpc>
                <a:spcPct val="70000"/>
              </a:lnSpc>
            </a:pPr>
            <a:r>
              <a:rPr lang="sv-SE" sz="1300" dirty="0" smtClean="0"/>
              <a:t>&lt;outputs&gt;</a:t>
            </a:r>
          </a:p>
          <a:p>
            <a:pPr marL="0" indent="0" eaLnBrk="1" hangingPunct="1">
              <a:lnSpc>
                <a:spcPct val="70000"/>
              </a:lnSpc>
            </a:pPr>
            <a:endParaRPr lang="en-GB" sz="1400" dirty="0" smtClean="0"/>
          </a:p>
        </p:txBody>
      </p:sp>
      <p:sp>
        <p:nvSpPr>
          <p:cNvPr id="10244" name="AutoShape 2"/>
          <p:cNvSpPr>
            <a:spLocks noChangeArrowheads="1"/>
          </p:cNvSpPr>
          <p:nvPr/>
        </p:nvSpPr>
        <p:spPr bwMode="auto">
          <a:xfrm>
            <a:off x="5803900" y="5556250"/>
            <a:ext cx="1752600" cy="609600"/>
          </a:xfrm>
          <a:prstGeom prst="roundRect">
            <a:avLst>
              <a:gd name="adj" fmla="val 6417"/>
            </a:avLst>
          </a:prstGeom>
          <a:solidFill>
            <a:srgbClr val="D2D8DC"/>
          </a:solidFill>
          <a:ln w="31750" algn="ctr">
            <a:noFill/>
            <a:round/>
            <a:headEnd/>
            <a:tailEnd/>
          </a:ln>
        </p:spPr>
        <p:txBody>
          <a:bodyPr lIns="92075" tIns="46038" rIns="92075" bIns="46038" anchor="ctr">
            <a:spAutoFit/>
          </a:bodyPr>
          <a:lstStyle/>
          <a:p>
            <a:endParaRPr lang="en-US"/>
          </a:p>
        </p:txBody>
      </p:sp>
      <p:sp>
        <p:nvSpPr>
          <p:cNvPr id="10245" name="AutoShape 3"/>
          <p:cNvSpPr>
            <a:spLocks noChangeArrowheads="1"/>
          </p:cNvSpPr>
          <p:nvPr/>
        </p:nvSpPr>
        <p:spPr bwMode="auto">
          <a:xfrm>
            <a:off x="4910138" y="4552950"/>
            <a:ext cx="1731962" cy="1612900"/>
          </a:xfrm>
          <a:prstGeom prst="roundRect">
            <a:avLst>
              <a:gd name="adj" fmla="val 6417"/>
            </a:avLst>
          </a:prstGeom>
          <a:solidFill>
            <a:srgbClr val="D2D8DC"/>
          </a:solidFill>
          <a:ln w="31750" algn="ctr">
            <a:noFill/>
            <a:round/>
            <a:headEnd/>
            <a:tailEnd/>
          </a:ln>
        </p:spPr>
        <p:txBody>
          <a:bodyPr lIns="92075" tIns="46038" rIns="92075" bIns="46038" anchor="ctr">
            <a:spAutoFit/>
          </a:bodyPr>
          <a:lstStyle/>
          <a:p>
            <a:endParaRPr lang="en-US"/>
          </a:p>
        </p:txBody>
      </p:sp>
      <p:sp>
        <p:nvSpPr>
          <p:cNvPr id="10246" name="AutoShape 4"/>
          <p:cNvSpPr>
            <a:spLocks noChangeArrowheads="1"/>
          </p:cNvSpPr>
          <p:nvPr/>
        </p:nvSpPr>
        <p:spPr bwMode="auto">
          <a:xfrm>
            <a:off x="4910138" y="3209925"/>
            <a:ext cx="2722562" cy="1295400"/>
          </a:xfrm>
          <a:prstGeom prst="roundRect">
            <a:avLst>
              <a:gd name="adj" fmla="val 6417"/>
            </a:avLst>
          </a:prstGeom>
          <a:solidFill>
            <a:srgbClr val="D2D8DC"/>
          </a:solidFill>
          <a:ln w="31750" algn="ctr">
            <a:noFill/>
            <a:round/>
            <a:headEnd/>
            <a:tailEnd/>
          </a:ln>
        </p:spPr>
        <p:txBody>
          <a:bodyPr lIns="92075" tIns="46038" rIns="92075" bIns="46038" anchor="ctr">
            <a:spAutoFit/>
          </a:bodyPr>
          <a:lstStyle/>
          <a:p>
            <a:endParaRPr lang="en-US"/>
          </a:p>
        </p:txBody>
      </p:sp>
      <p:sp>
        <p:nvSpPr>
          <p:cNvPr id="10247" name="AutoShape 5"/>
          <p:cNvSpPr>
            <a:spLocks noChangeArrowheads="1"/>
          </p:cNvSpPr>
          <p:nvPr/>
        </p:nvSpPr>
        <p:spPr bwMode="auto">
          <a:xfrm>
            <a:off x="4910138" y="2133600"/>
            <a:ext cx="1731962" cy="1047750"/>
          </a:xfrm>
          <a:prstGeom prst="roundRect">
            <a:avLst>
              <a:gd name="adj" fmla="val 6417"/>
            </a:avLst>
          </a:prstGeom>
          <a:solidFill>
            <a:srgbClr val="D2D8DC"/>
          </a:solidFill>
          <a:ln w="31750" algn="ctr">
            <a:noFill/>
            <a:round/>
            <a:headEnd/>
            <a:tailEnd/>
          </a:ln>
        </p:spPr>
        <p:txBody>
          <a:bodyPr lIns="92075" tIns="46038" rIns="92075" bIns="46038" anchor="ctr">
            <a:spAutoFit/>
          </a:bodyPr>
          <a:lstStyle/>
          <a:p>
            <a:endParaRPr lang="en-US"/>
          </a:p>
        </p:txBody>
      </p:sp>
      <p:sp>
        <p:nvSpPr>
          <p:cNvPr id="10248" name="AutoShape 6"/>
          <p:cNvSpPr>
            <a:spLocks noChangeArrowheads="1"/>
          </p:cNvSpPr>
          <p:nvPr/>
        </p:nvSpPr>
        <p:spPr bwMode="auto">
          <a:xfrm>
            <a:off x="4910138" y="1651000"/>
            <a:ext cx="1731962" cy="419100"/>
          </a:xfrm>
          <a:prstGeom prst="roundRect">
            <a:avLst>
              <a:gd name="adj" fmla="val 6417"/>
            </a:avLst>
          </a:prstGeom>
          <a:solidFill>
            <a:srgbClr val="D2D8DC"/>
          </a:solidFill>
          <a:ln w="31750" algn="ctr">
            <a:noFill/>
            <a:round/>
            <a:headEnd/>
            <a:tailEnd/>
          </a:ln>
        </p:spPr>
        <p:txBody>
          <a:bodyPr lIns="92075" tIns="46038" rIns="92075" bIns="46038" anchor="ctr">
            <a:spAutoFit/>
          </a:bodyPr>
          <a:lstStyle/>
          <a:p>
            <a:endParaRPr lang="en-US"/>
          </a:p>
        </p:txBody>
      </p:sp>
      <p:sp>
        <p:nvSpPr>
          <p:cNvPr id="10249" name="Rectangle 7"/>
          <p:cNvSpPr>
            <a:spLocks noChangeArrowheads="1"/>
          </p:cNvSpPr>
          <p:nvPr/>
        </p:nvSpPr>
        <p:spPr bwMode="auto">
          <a:xfrm>
            <a:off x="117475" y="2919413"/>
            <a:ext cx="5372100" cy="3622675"/>
          </a:xfrm>
          <a:prstGeom prst="rect">
            <a:avLst/>
          </a:prstGeom>
          <a:noFill/>
          <a:ln w="19050">
            <a:noFill/>
            <a:miter lim="800000"/>
            <a:headEnd/>
            <a:tailEnd/>
          </a:ln>
        </p:spPr>
        <p:txBody>
          <a:bodyPr wrap="none" anchor="ctr"/>
          <a:lstStyle/>
          <a:p>
            <a:endParaRPr lang="en-US"/>
          </a:p>
        </p:txBody>
      </p:sp>
      <p:sp>
        <p:nvSpPr>
          <p:cNvPr id="10250" name="Rectangle 8"/>
          <p:cNvSpPr>
            <a:spLocks noChangeArrowheads="1"/>
          </p:cNvSpPr>
          <p:nvPr/>
        </p:nvSpPr>
        <p:spPr bwMode="auto">
          <a:xfrm>
            <a:off x="114300" y="1355725"/>
            <a:ext cx="5391150" cy="1471613"/>
          </a:xfrm>
          <a:prstGeom prst="rect">
            <a:avLst/>
          </a:prstGeom>
          <a:noFill/>
          <a:ln w="19050">
            <a:noFill/>
            <a:miter lim="800000"/>
            <a:headEnd/>
            <a:tailEnd/>
          </a:ln>
        </p:spPr>
        <p:txBody>
          <a:bodyPr wrap="none" anchor="ctr"/>
          <a:lstStyle/>
          <a:p>
            <a:endParaRPr lang="en-US"/>
          </a:p>
        </p:txBody>
      </p:sp>
      <p:sp>
        <p:nvSpPr>
          <p:cNvPr id="223241" name="Rectangle 9"/>
          <p:cNvSpPr>
            <a:spLocks noChangeArrowheads="1"/>
          </p:cNvSpPr>
          <p:nvPr/>
        </p:nvSpPr>
        <p:spPr bwMode="auto">
          <a:xfrm>
            <a:off x="5367338" y="1674813"/>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Activity 1.1</a:t>
            </a:r>
          </a:p>
        </p:txBody>
      </p:sp>
      <p:sp>
        <p:nvSpPr>
          <p:cNvPr id="223242" name="Rectangle 10"/>
          <p:cNvSpPr>
            <a:spLocks noChangeArrowheads="1"/>
          </p:cNvSpPr>
          <p:nvPr/>
        </p:nvSpPr>
        <p:spPr bwMode="auto">
          <a:xfrm>
            <a:off x="5367338" y="2198688"/>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Activity 2.1</a:t>
            </a:r>
          </a:p>
        </p:txBody>
      </p:sp>
      <p:sp>
        <p:nvSpPr>
          <p:cNvPr id="223243" name="Rectangle 11"/>
          <p:cNvSpPr>
            <a:spLocks noChangeArrowheads="1"/>
          </p:cNvSpPr>
          <p:nvPr/>
        </p:nvSpPr>
        <p:spPr bwMode="auto">
          <a:xfrm>
            <a:off x="5367338" y="4581525"/>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Activity 4.1</a:t>
            </a:r>
          </a:p>
        </p:txBody>
      </p:sp>
      <p:sp>
        <p:nvSpPr>
          <p:cNvPr id="223244" name="AutoShape 12"/>
          <p:cNvSpPr>
            <a:spLocks noChangeArrowheads="1"/>
          </p:cNvSpPr>
          <p:nvPr/>
        </p:nvSpPr>
        <p:spPr bwMode="auto">
          <a:xfrm>
            <a:off x="5334000" y="2676525"/>
            <a:ext cx="1004888" cy="457200"/>
          </a:xfrm>
          <a:prstGeom prst="flowChartDecision">
            <a:avLst/>
          </a:prstGeom>
          <a:solidFill>
            <a:srgbClr val="8BA1AF"/>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900">
                <a:solidFill>
                  <a:srgbClr val="FFFFFF"/>
                </a:solidFill>
                <a:latin typeface="Arial Narrow" pitchFamily="34" charset="0"/>
              </a:rPr>
              <a:t>Decision</a:t>
            </a:r>
          </a:p>
        </p:txBody>
      </p:sp>
      <p:sp>
        <p:nvSpPr>
          <p:cNvPr id="223245" name="AutoShape 13"/>
          <p:cNvSpPr>
            <a:spLocks noChangeArrowheads="1"/>
          </p:cNvSpPr>
          <p:nvPr/>
        </p:nvSpPr>
        <p:spPr bwMode="auto">
          <a:xfrm>
            <a:off x="5329238" y="5613400"/>
            <a:ext cx="1004887" cy="457200"/>
          </a:xfrm>
          <a:prstGeom prst="flowChartDecision">
            <a:avLst/>
          </a:prstGeom>
          <a:solidFill>
            <a:srgbClr val="8BA1AF"/>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1000">
                <a:solidFill>
                  <a:srgbClr val="FFFFFF"/>
                </a:solidFill>
                <a:latin typeface="Arial Narrow" pitchFamily="34" charset="0"/>
              </a:rPr>
              <a:t>Decision</a:t>
            </a:r>
          </a:p>
        </p:txBody>
      </p:sp>
      <p:sp>
        <p:nvSpPr>
          <p:cNvPr id="223246" name="Rectangle 14"/>
          <p:cNvSpPr>
            <a:spLocks noChangeArrowheads="1"/>
          </p:cNvSpPr>
          <p:nvPr/>
        </p:nvSpPr>
        <p:spPr bwMode="auto">
          <a:xfrm>
            <a:off x="6524625" y="3406775"/>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Activity 3.2</a:t>
            </a:r>
          </a:p>
        </p:txBody>
      </p:sp>
      <p:sp>
        <p:nvSpPr>
          <p:cNvPr id="223247" name="Rectangle 15"/>
          <p:cNvSpPr>
            <a:spLocks noChangeArrowheads="1"/>
          </p:cNvSpPr>
          <p:nvPr/>
        </p:nvSpPr>
        <p:spPr bwMode="auto">
          <a:xfrm>
            <a:off x="5367338" y="3406775"/>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Activity 3.1</a:t>
            </a:r>
          </a:p>
        </p:txBody>
      </p:sp>
      <p:sp>
        <p:nvSpPr>
          <p:cNvPr id="223248" name="Rectangle 16"/>
          <p:cNvSpPr>
            <a:spLocks noChangeArrowheads="1"/>
          </p:cNvSpPr>
          <p:nvPr/>
        </p:nvSpPr>
        <p:spPr bwMode="auto">
          <a:xfrm>
            <a:off x="6537325" y="5664200"/>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Activity 4.3</a:t>
            </a:r>
          </a:p>
        </p:txBody>
      </p:sp>
      <p:sp>
        <p:nvSpPr>
          <p:cNvPr id="223249" name="Rectangle 17"/>
          <p:cNvSpPr>
            <a:spLocks noChangeArrowheads="1"/>
          </p:cNvSpPr>
          <p:nvPr/>
        </p:nvSpPr>
        <p:spPr bwMode="auto">
          <a:xfrm>
            <a:off x="7853363" y="2481263"/>
            <a:ext cx="922337" cy="341312"/>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Process Interface</a:t>
            </a:r>
          </a:p>
        </p:txBody>
      </p:sp>
      <p:sp>
        <p:nvSpPr>
          <p:cNvPr id="223250" name="Rectangle 18"/>
          <p:cNvSpPr>
            <a:spLocks noChangeArrowheads="1"/>
          </p:cNvSpPr>
          <p:nvPr/>
        </p:nvSpPr>
        <p:spPr bwMode="auto">
          <a:xfrm>
            <a:off x="7861300" y="3492500"/>
            <a:ext cx="922338" cy="730250"/>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Processes Interfaced</a:t>
            </a:r>
          </a:p>
        </p:txBody>
      </p:sp>
      <p:sp>
        <p:nvSpPr>
          <p:cNvPr id="223251" name="Rectangle 19"/>
          <p:cNvSpPr>
            <a:spLocks noChangeArrowheads="1"/>
          </p:cNvSpPr>
          <p:nvPr/>
        </p:nvSpPr>
        <p:spPr bwMode="auto">
          <a:xfrm>
            <a:off x="7853363" y="4673600"/>
            <a:ext cx="922337" cy="730250"/>
          </a:xfrm>
          <a:prstGeom prst="rect">
            <a:avLst/>
          </a:prstGeom>
          <a:solidFill>
            <a:srgbClr val="969696"/>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Processes Interfaced</a:t>
            </a:r>
          </a:p>
        </p:txBody>
      </p:sp>
      <p:sp>
        <p:nvSpPr>
          <p:cNvPr id="223252" name="AutoShape 20"/>
          <p:cNvSpPr>
            <a:spLocks noChangeArrowheads="1"/>
          </p:cNvSpPr>
          <p:nvPr/>
        </p:nvSpPr>
        <p:spPr bwMode="auto">
          <a:xfrm>
            <a:off x="7804150" y="5673725"/>
            <a:ext cx="1066800" cy="338138"/>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latin typeface="Arial Narrow" pitchFamily="34" charset="0"/>
              </a:rPr>
              <a:t>Output</a:t>
            </a:r>
          </a:p>
        </p:txBody>
      </p:sp>
      <p:cxnSp>
        <p:nvCxnSpPr>
          <p:cNvPr id="10263" name="AutoShape 21"/>
          <p:cNvCxnSpPr>
            <a:cxnSpLocks noChangeShapeType="1"/>
            <a:stCxn id="223241" idx="2"/>
            <a:endCxn id="223242" idx="0"/>
          </p:cNvCxnSpPr>
          <p:nvPr/>
        </p:nvCxnSpPr>
        <p:spPr bwMode="auto">
          <a:xfrm>
            <a:off x="5835650" y="2030413"/>
            <a:ext cx="0" cy="168275"/>
          </a:xfrm>
          <a:prstGeom prst="straightConnector1">
            <a:avLst/>
          </a:prstGeom>
          <a:noFill/>
          <a:ln w="19050">
            <a:solidFill>
              <a:schemeClr val="tx1"/>
            </a:solidFill>
            <a:round/>
            <a:headEnd/>
            <a:tailEnd type="triangle" w="med" len="med"/>
          </a:ln>
        </p:spPr>
      </p:cxnSp>
      <p:cxnSp>
        <p:nvCxnSpPr>
          <p:cNvPr id="10264" name="AutoShape 22"/>
          <p:cNvCxnSpPr>
            <a:cxnSpLocks noChangeShapeType="1"/>
            <a:stCxn id="223242" idx="2"/>
            <a:endCxn id="223244" idx="0"/>
          </p:cNvCxnSpPr>
          <p:nvPr/>
        </p:nvCxnSpPr>
        <p:spPr bwMode="auto">
          <a:xfrm>
            <a:off x="5835650" y="2554288"/>
            <a:ext cx="1588" cy="122237"/>
          </a:xfrm>
          <a:prstGeom prst="straightConnector1">
            <a:avLst/>
          </a:prstGeom>
          <a:noFill/>
          <a:ln w="19050">
            <a:solidFill>
              <a:schemeClr val="tx1"/>
            </a:solidFill>
            <a:round/>
            <a:headEnd/>
            <a:tailEnd type="triangle" w="med" len="med"/>
          </a:ln>
        </p:spPr>
      </p:cxnSp>
      <p:cxnSp>
        <p:nvCxnSpPr>
          <p:cNvPr id="10265" name="AutoShape 23"/>
          <p:cNvCxnSpPr>
            <a:cxnSpLocks noChangeShapeType="1"/>
            <a:stCxn id="223244" idx="2"/>
            <a:endCxn id="223247" idx="0"/>
          </p:cNvCxnSpPr>
          <p:nvPr/>
        </p:nvCxnSpPr>
        <p:spPr bwMode="auto">
          <a:xfrm flipH="1">
            <a:off x="5835650" y="3133725"/>
            <a:ext cx="1588" cy="273050"/>
          </a:xfrm>
          <a:prstGeom prst="straightConnector1">
            <a:avLst/>
          </a:prstGeom>
          <a:noFill/>
          <a:ln w="19050">
            <a:solidFill>
              <a:schemeClr val="tx1"/>
            </a:solidFill>
            <a:round/>
            <a:headEnd/>
            <a:tailEnd type="triangle" w="med" len="med"/>
          </a:ln>
        </p:spPr>
      </p:cxnSp>
      <p:cxnSp>
        <p:nvCxnSpPr>
          <p:cNvPr id="10266" name="AutoShape 24"/>
          <p:cNvCxnSpPr>
            <a:cxnSpLocks noChangeShapeType="1"/>
            <a:stCxn id="223244" idx="3"/>
            <a:endCxn id="223246" idx="0"/>
          </p:cNvCxnSpPr>
          <p:nvPr/>
        </p:nvCxnSpPr>
        <p:spPr bwMode="auto">
          <a:xfrm>
            <a:off x="6338888" y="2905125"/>
            <a:ext cx="654050" cy="501650"/>
          </a:xfrm>
          <a:prstGeom prst="bentConnector2">
            <a:avLst/>
          </a:prstGeom>
          <a:noFill/>
          <a:ln w="19050">
            <a:solidFill>
              <a:schemeClr val="tx1"/>
            </a:solidFill>
            <a:miter lim="800000"/>
            <a:headEnd/>
            <a:tailEnd type="triangle" w="med" len="med"/>
          </a:ln>
        </p:spPr>
      </p:cxnSp>
      <p:cxnSp>
        <p:nvCxnSpPr>
          <p:cNvPr id="10267" name="AutoShape 25"/>
          <p:cNvCxnSpPr>
            <a:cxnSpLocks noChangeShapeType="1"/>
            <a:stCxn id="223247" idx="2"/>
            <a:endCxn id="223280" idx="0"/>
          </p:cNvCxnSpPr>
          <p:nvPr/>
        </p:nvCxnSpPr>
        <p:spPr bwMode="auto">
          <a:xfrm>
            <a:off x="5835650" y="3762375"/>
            <a:ext cx="1588" cy="209550"/>
          </a:xfrm>
          <a:prstGeom prst="straightConnector1">
            <a:avLst/>
          </a:prstGeom>
          <a:noFill/>
          <a:ln w="19050">
            <a:solidFill>
              <a:schemeClr val="tx1"/>
            </a:solidFill>
            <a:round/>
            <a:headEnd/>
            <a:tailEnd type="triangle" w="med" len="med"/>
          </a:ln>
        </p:spPr>
      </p:cxnSp>
      <p:cxnSp>
        <p:nvCxnSpPr>
          <p:cNvPr id="10268" name="AutoShape 26"/>
          <p:cNvCxnSpPr>
            <a:cxnSpLocks noChangeShapeType="1"/>
            <a:stCxn id="223280" idx="2"/>
            <a:endCxn id="223243" idx="0"/>
          </p:cNvCxnSpPr>
          <p:nvPr/>
        </p:nvCxnSpPr>
        <p:spPr bwMode="auto">
          <a:xfrm flipH="1">
            <a:off x="5835650" y="4429125"/>
            <a:ext cx="1588" cy="152400"/>
          </a:xfrm>
          <a:prstGeom prst="straightConnector1">
            <a:avLst/>
          </a:prstGeom>
          <a:noFill/>
          <a:ln w="19050">
            <a:solidFill>
              <a:schemeClr val="tx1"/>
            </a:solidFill>
            <a:round/>
            <a:headEnd/>
            <a:tailEnd type="triangle" w="med" len="med"/>
          </a:ln>
        </p:spPr>
      </p:cxnSp>
      <p:cxnSp>
        <p:nvCxnSpPr>
          <p:cNvPr id="10269" name="AutoShape 27"/>
          <p:cNvCxnSpPr>
            <a:cxnSpLocks noChangeShapeType="1"/>
            <a:stCxn id="223243" idx="2"/>
            <a:endCxn id="223269" idx="0"/>
          </p:cNvCxnSpPr>
          <p:nvPr/>
        </p:nvCxnSpPr>
        <p:spPr bwMode="auto">
          <a:xfrm>
            <a:off x="5835650" y="4937125"/>
            <a:ext cx="0" cy="149225"/>
          </a:xfrm>
          <a:prstGeom prst="straightConnector1">
            <a:avLst/>
          </a:prstGeom>
          <a:noFill/>
          <a:ln w="19050">
            <a:solidFill>
              <a:schemeClr val="tx1"/>
            </a:solidFill>
            <a:round/>
            <a:headEnd/>
            <a:tailEnd type="triangle" w="med" len="med"/>
          </a:ln>
        </p:spPr>
      </p:cxnSp>
      <p:cxnSp>
        <p:nvCxnSpPr>
          <p:cNvPr id="10270" name="AutoShape 28"/>
          <p:cNvCxnSpPr>
            <a:cxnSpLocks noChangeShapeType="1"/>
            <a:stCxn id="223269" idx="2"/>
            <a:endCxn id="223245" idx="0"/>
          </p:cNvCxnSpPr>
          <p:nvPr/>
        </p:nvCxnSpPr>
        <p:spPr bwMode="auto">
          <a:xfrm flipH="1">
            <a:off x="5832475" y="5441950"/>
            <a:ext cx="3175" cy="171450"/>
          </a:xfrm>
          <a:prstGeom prst="straightConnector1">
            <a:avLst/>
          </a:prstGeom>
          <a:noFill/>
          <a:ln w="19050">
            <a:solidFill>
              <a:schemeClr val="tx1"/>
            </a:solidFill>
            <a:round/>
            <a:headEnd/>
            <a:tailEnd type="triangle" w="med" len="med"/>
          </a:ln>
        </p:spPr>
      </p:cxnSp>
      <p:cxnSp>
        <p:nvCxnSpPr>
          <p:cNvPr id="10271" name="AutoShape 29"/>
          <p:cNvCxnSpPr>
            <a:cxnSpLocks noChangeShapeType="1"/>
            <a:stCxn id="223245" idx="3"/>
            <a:endCxn id="223248" idx="1"/>
          </p:cNvCxnSpPr>
          <p:nvPr/>
        </p:nvCxnSpPr>
        <p:spPr bwMode="auto">
          <a:xfrm>
            <a:off x="6334125" y="5842000"/>
            <a:ext cx="203200" cy="0"/>
          </a:xfrm>
          <a:prstGeom prst="straightConnector1">
            <a:avLst/>
          </a:prstGeom>
          <a:noFill/>
          <a:ln w="19050">
            <a:solidFill>
              <a:schemeClr val="tx1"/>
            </a:solidFill>
            <a:round/>
            <a:headEnd/>
            <a:tailEnd type="triangle" w="med" len="med"/>
          </a:ln>
        </p:spPr>
      </p:cxnSp>
      <p:cxnSp>
        <p:nvCxnSpPr>
          <p:cNvPr id="10272" name="AutoShape 30"/>
          <p:cNvCxnSpPr>
            <a:cxnSpLocks noChangeShapeType="1"/>
            <a:stCxn id="223248" idx="3"/>
            <a:endCxn id="223252" idx="1"/>
          </p:cNvCxnSpPr>
          <p:nvPr/>
        </p:nvCxnSpPr>
        <p:spPr bwMode="auto">
          <a:xfrm>
            <a:off x="7473950" y="5842000"/>
            <a:ext cx="330200" cy="1588"/>
          </a:xfrm>
          <a:prstGeom prst="straightConnector1">
            <a:avLst/>
          </a:prstGeom>
          <a:noFill/>
          <a:ln w="19050">
            <a:solidFill>
              <a:schemeClr val="tx1"/>
            </a:solidFill>
            <a:round/>
            <a:headEnd/>
            <a:tailEnd type="triangle" w="med" len="med"/>
          </a:ln>
        </p:spPr>
      </p:cxnSp>
      <p:cxnSp>
        <p:nvCxnSpPr>
          <p:cNvPr id="10273" name="AutoShape 31"/>
          <p:cNvCxnSpPr>
            <a:cxnSpLocks noChangeShapeType="1"/>
            <a:stCxn id="223244" idx="1"/>
            <a:endCxn id="223242" idx="1"/>
          </p:cNvCxnSpPr>
          <p:nvPr/>
        </p:nvCxnSpPr>
        <p:spPr bwMode="auto">
          <a:xfrm rot="10800000" flipH="1">
            <a:off x="5334000" y="2376488"/>
            <a:ext cx="33338" cy="528637"/>
          </a:xfrm>
          <a:prstGeom prst="bentConnector3">
            <a:avLst>
              <a:gd name="adj1" fmla="val -685713"/>
            </a:avLst>
          </a:prstGeom>
          <a:noFill/>
          <a:ln w="19050">
            <a:solidFill>
              <a:schemeClr val="tx1"/>
            </a:solidFill>
            <a:miter lim="800000"/>
            <a:headEnd/>
            <a:tailEnd type="triangle" w="med" len="med"/>
          </a:ln>
        </p:spPr>
      </p:cxnSp>
      <p:cxnSp>
        <p:nvCxnSpPr>
          <p:cNvPr id="10274" name="AutoShape 32"/>
          <p:cNvCxnSpPr>
            <a:cxnSpLocks noChangeShapeType="1"/>
            <a:stCxn id="223280" idx="1"/>
            <a:endCxn id="223247" idx="1"/>
          </p:cNvCxnSpPr>
          <p:nvPr/>
        </p:nvCxnSpPr>
        <p:spPr bwMode="auto">
          <a:xfrm rot="10800000" flipH="1">
            <a:off x="5334000" y="3584575"/>
            <a:ext cx="33338" cy="615950"/>
          </a:xfrm>
          <a:prstGeom prst="bentConnector3">
            <a:avLst>
              <a:gd name="adj1" fmla="val -685713"/>
            </a:avLst>
          </a:prstGeom>
          <a:noFill/>
          <a:ln w="19050">
            <a:solidFill>
              <a:schemeClr val="tx1"/>
            </a:solidFill>
            <a:miter lim="800000"/>
            <a:headEnd/>
            <a:tailEnd type="triangle" w="med" len="med"/>
          </a:ln>
        </p:spPr>
      </p:cxnSp>
      <p:cxnSp>
        <p:nvCxnSpPr>
          <p:cNvPr id="10275" name="AutoShape 33"/>
          <p:cNvCxnSpPr>
            <a:cxnSpLocks noChangeShapeType="1"/>
            <a:stCxn id="223245" idx="1"/>
            <a:endCxn id="223243" idx="1"/>
          </p:cNvCxnSpPr>
          <p:nvPr/>
        </p:nvCxnSpPr>
        <p:spPr bwMode="auto">
          <a:xfrm rot="10800000" flipH="1">
            <a:off x="5329238" y="4759325"/>
            <a:ext cx="38100" cy="1082675"/>
          </a:xfrm>
          <a:prstGeom prst="bentConnector3">
            <a:avLst>
              <a:gd name="adj1" fmla="val -600000"/>
            </a:avLst>
          </a:prstGeom>
          <a:noFill/>
          <a:ln w="19050">
            <a:solidFill>
              <a:schemeClr val="tx1"/>
            </a:solidFill>
            <a:miter lim="800000"/>
            <a:headEnd/>
            <a:tailEnd type="triangle" w="med" len="med"/>
          </a:ln>
        </p:spPr>
      </p:cxnSp>
      <p:sp>
        <p:nvSpPr>
          <p:cNvPr id="10276" name="Text Box 34"/>
          <p:cNvSpPr txBox="1">
            <a:spLocks noChangeArrowheads="1"/>
          </p:cNvSpPr>
          <p:nvPr/>
        </p:nvSpPr>
        <p:spPr bwMode="auto">
          <a:xfrm>
            <a:off x="5024438" y="2559050"/>
            <a:ext cx="544512" cy="244475"/>
          </a:xfrm>
          <a:prstGeom prst="rect">
            <a:avLst/>
          </a:prstGeom>
          <a:noFill/>
          <a:ln w="19050" algn="ctr">
            <a:noFill/>
            <a:miter lim="800000"/>
            <a:headEnd/>
            <a:tailEnd/>
          </a:ln>
        </p:spPr>
        <p:txBody>
          <a:bodyPr wrap="none">
            <a:spAutoFit/>
          </a:bodyPr>
          <a:lstStyle/>
          <a:p>
            <a:pPr algn="ctr"/>
            <a:r>
              <a:rPr lang="sv-SE" sz="1000"/>
              <a:t>Clarify</a:t>
            </a:r>
            <a:endParaRPr lang="en-GB" sz="1000"/>
          </a:p>
        </p:txBody>
      </p:sp>
      <p:sp>
        <p:nvSpPr>
          <p:cNvPr id="10277" name="Text Box 35"/>
          <p:cNvSpPr txBox="1">
            <a:spLocks noChangeArrowheads="1"/>
          </p:cNvSpPr>
          <p:nvPr/>
        </p:nvSpPr>
        <p:spPr bwMode="auto">
          <a:xfrm>
            <a:off x="5010150" y="3803650"/>
            <a:ext cx="736600" cy="244475"/>
          </a:xfrm>
          <a:prstGeom prst="rect">
            <a:avLst/>
          </a:prstGeom>
          <a:noFill/>
          <a:ln w="19050" algn="ctr">
            <a:noFill/>
            <a:miter lim="800000"/>
            <a:headEnd/>
            <a:tailEnd/>
          </a:ln>
        </p:spPr>
        <p:txBody>
          <a:bodyPr>
            <a:spAutoFit/>
          </a:bodyPr>
          <a:lstStyle/>
          <a:p>
            <a:pPr algn="ctr"/>
            <a:r>
              <a:rPr lang="sv-SE" sz="1000"/>
              <a:t>Re-Work</a:t>
            </a:r>
            <a:endParaRPr lang="en-GB" sz="1000"/>
          </a:p>
        </p:txBody>
      </p:sp>
      <p:sp>
        <p:nvSpPr>
          <p:cNvPr id="10278" name="Text Box 36"/>
          <p:cNvSpPr txBox="1">
            <a:spLocks noChangeArrowheads="1"/>
          </p:cNvSpPr>
          <p:nvPr/>
        </p:nvSpPr>
        <p:spPr bwMode="auto">
          <a:xfrm>
            <a:off x="5035550" y="5540375"/>
            <a:ext cx="685800" cy="244475"/>
          </a:xfrm>
          <a:prstGeom prst="rect">
            <a:avLst/>
          </a:prstGeom>
          <a:noFill/>
          <a:ln w="19050" algn="ctr">
            <a:noFill/>
            <a:miter lim="800000"/>
            <a:headEnd/>
            <a:tailEnd/>
          </a:ln>
        </p:spPr>
        <p:txBody>
          <a:bodyPr wrap="none">
            <a:spAutoFit/>
          </a:bodyPr>
          <a:lstStyle/>
          <a:p>
            <a:pPr algn="ctr"/>
            <a:r>
              <a:rPr lang="sv-SE" sz="1000"/>
              <a:t>Re-Work</a:t>
            </a:r>
            <a:endParaRPr lang="en-GB" sz="1000"/>
          </a:p>
        </p:txBody>
      </p:sp>
      <p:sp>
        <p:nvSpPr>
          <p:cNvPr id="223269" name="Rectangle 37"/>
          <p:cNvSpPr>
            <a:spLocks noChangeArrowheads="1"/>
          </p:cNvSpPr>
          <p:nvPr/>
        </p:nvSpPr>
        <p:spPr bwMode="auto">
          <a:xfrm>
            <a:off x="5367338" y="5086350"/>
            <a:ext cx="936625" cy="355600"/>
          </a:xfrm>
          <a:prstGeom prst="rect">
            <a:avLst/>
          </a:prstGeom>
          <a:solidFill>
            <a:schemeClr val="folHlink"/>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solidFill>
                  <a:srgbClr val="FFFFFF"/>
                </a:solidFill>
                <a:latin typeface="Arial Narrow" pitchFamily="34" charset="0"/>
              </a:rPr>
              <a:t>Activity 4.2</a:t>
            </a:r>
          </a:p>
        </p:txBody>
      </p:sp>
      <p:cxnSp>
        <p:nvCxnSpPr>
          <p:cNvPr id="10280" name="AutoShape 38"/>
          <p:cNvCxnSpPr>
            <a:cxnSpLocks noChangeShapeType="1"/>
            <a:stCxn id="10246" idx="3"/>
            <a:endCxn id="223250" idx="1"/>
          </p:cNvCxnSpPr>
          <p:nvPr/>
        </p:nvCxnSpPr>
        <p:spPr bwMode="auto">
          <a:xfrm>
            <a:off x="7632700" y="3857625"/>
            <a:ext cx="228600" cy="0"/>
          </a:xfrm>
          <a:prstGeom prst="straightConnector1">
            <a:avLst/>
          </a:prstGeom>
          <a:noFill/>
          <a:ln w="19050">
            <a:solidFill>
              <a:schemeClr val="tx1"/>
            </a:solidFill>
            <a:round/>
            <a:headEnd/>
            <a:tailEnd type="triangle" w="med" len="med"/>
          </a:ln>
        </p:spPr>
      </p:cxnSp>
      <p:sp>
        <p:nvSpPr>
          <p:cNvPr id="10281" name="Line 39"/>
          <p:cNvSpPr>
            <a:spLocks noChangeShapeType="1"/>
          </p:cNvSpPr>
          <p:nvPr/>
        </p:nvSpPr>
        <p:spPr bwMode="auto">
          <a:xfrm>
            <a:off x="6642100" y="5022850"/>
            <a:ext cx="1219200" cy="0"/>
          </a:xfrm>
          <a:prstGeom prst="line">
            <a:avLst/>
          </a:prstGeom>
          <a:noFill/>
          <a:ln w="19050">
            <a:solidFill>
              <a:schemeClr val="tx1"/>
            </a:solidFill>
            <a:round/>
            <a:headEnd type="triangle" w="med" len="med"/>
            <a:tailEnd type="triangle" w="med" len="med"/>
          </a:ln>
        </p:spPr>
        <p:txBody>
          <a:bodyPr/>
          <a:lstStyle/>
          <a:p>
            <a:endParaRPr lang="en-US"/>
          </a:p>
        </p:txBody>
      </p:sp>
      <p:sp>
        <p:nvSpPr>
          <p:cNvPr id="10282" name="Line 40"/>
          <p:cNvSpPr>
            <a:spLocks noChangeShapeType="1"/>
          </p:cNvSpPr>
          <p:nvPr/>
        </p:nvSpPr>
        <p:spPr bwMode="auto">
          <a:xfrm>
            <a:off x="6642100" y="2660650"/>
            <a:ext cx="1219200" cy="0"/>
          </a:xfrm>
          <a:prstGeom prst="line">
            <a:avLst/>
          </a:prstGeom>
          <a:noFill/>
          <a:ln w="19050">
            <a:solidFill>
              <a:schemeClr val="tx1"/>
            </a:solidFill>
            <a:round/>
            <a:headEnd/>
            <a:tailEnd type="triangle" w="med" len="med"/>
          </a:ln>
        </p:spPr>
        <p:txBody>
          <a:bodyPr/>
          <a:lstStyle/>
          <a:p>
            <a:endParaRPr lang="en-US"/>
          </a:p>
        </p:txBody>
      </p:sp>
      <p:sp>
        <p:nvSpPr>
          <p:cNvPr id="10283" name="Line 41"/>
          <p:cNvSpPr>
            <a:spLocks noChangeShapeType="1"/>
          </p:cNvSpPr>
          <p:nvPr/>
        </p:nvSpPr>
        <p:spPr bwMode="auto">
          <a:xfrm flipH="1" flipV="1">
            <a:off x="6337300" y="1822450"/>
            <a:ext cx="1524000" cy="0"/>
          </a:xfrm>
          <a:prstGeom prst="line">
            <a:avLst/>
          </a:prstGeom>
          <a:noFill/>
          <a:ln w="19050">
            <a:solidFill>
              <a:schemeClr val="tx1"/>
            </a:solidFill>
            <a:round/>
            <a:headEnd/>
            <a:tailEnd type="triangle" w="med" len="med"/>
          </a:ln>
        </p:spPr>
        <p:txBody>
          <a:bodyPr/>
          <a:lstStyle/>
          <a:p>
            <a:endParaRPr lang="en-US"/>
          </a:p>
        </p:txBody>
      </p:sp>
      <p:sp>
        <p:nvSpPr>
          <p:cNvPr id="223274" name="AutoShape 42"/>
          <p:cNvSpPr>
            <a:spLocks noChangeArrowheads="1"/>
          </p:cNvSpPr>
          <p:nvPr/>
        </p:nvSpPr>
        <p:spPr bwMode="auto">
          <a:xfrm>
            <a:off x="7840663" y="1677988"/>
            <a:ext cx="935037" cy="339725"/>
          </a:xfrm>
          <a:prstGeom prst="roundRect">
            <a:avLst>
              <a:gd name="adj" fmla="val 16667"/>
            </a:avLst>
          </a:prstGeom>
          <a:solidFill>
            <a:schemeClr val="accent2"/>
          </a:solidFill>
          <a:ln w="12700" algn="ctr">
            <a:solidFill>
              <a:schemeClr val="accent1"/>
            </a:solidFill>
            <a:round/>
            <a:headEnd/>
            <a:tailEnd/>
          </a:ln>
          <a:effectLst>
            <a:outerShdw dist="53882" dir="2700000" algn="ctr" rotWithShape="0">
              <a:srgbClr val="94A4AE">
                <a:alpha val="50000"/>
              </a:srgbClr>
            </a:outerShdw>
          </a:effectLst>
        </p:spPr>
        <p:txBody>
          <a:bodyPr lIns="9144" tIns="9144" rIns="9144" bIns="9144" anchor="ctr"/>
          <a:lstStyle/>
          <a:p>
            <a:pPr algn="ctr">
              <a:lnSpc>
                <a:spcPct val="85000"/>
              </a:lnSpc>
              <a:defRPr/>
            </a:pPr>
            <a:r>
              <a:rPr lang="en-US" sz="1000">
                <a:latin typeface="Arial Narrow" pitchFamily="34" charset="0"/>
              </a:rPr>
              <a:t>Input</a:t>
            </a:r>
          </a:p>
        </p:txBody>
      </p:sp>
      <p:sp>
        <p:nvSpPr>
          <p:cNvPr id="10285" name="Text Box 43"/>
          <p:cNvSpPr txBox="1">
            <a:spLocks noChangeArrowheads="1"/>
          </p:cNvSpPr>
          <p:nvPr/>
        </p:nvSpPr>
        <p:spPr bwMode="auto">
          <a:xfrm>
            <a:off x="4879975" y="1631950"/>
            <a:ext cx="288925" cy="244475"/>
          </a:xfrm>
          <a:prstGeom prst="rect">
            <a:avLst/>
          </a:prstGeom>
          <a:noFill/>
          <a:ln w="19050" algn="ctr">
            <a:noFill/>
            <a:miter lim="800000"/>
            <a:headEnd/>
            <a:tailEnd/>
          </a:ln>
        </p:spPr>
        <p:txBody>
          <a:bodyPr wrap="none">
            <a:spAutoFit/>
          </a:bodyPr>
          <a:lstStyle/>
          <a:p>
            <a:pPr algn="ctr"/>
            <a:r>
              <a:rPr lang="sv-SE" sz="1000"/>
              <a:t>1.</a:t>
            </a:r>
            <a:endParaRPr lang="en-GB" sz="1000"/>
          </a:p>
        </p:txBody>
      </p:sp>
      <p:sp>
        <p:nvSpPr>
          <p:cNvPr id="10286" name="Text Box 44"/>
          <p:cNvSpPr txBox="1">
            <a:spLocks noChangeArrowheads="1"/>
          </p:cNvSpPr>
          <p:nvPr/>
        </p:nvSpPr>
        <p:spPr bwMode="auto">
          <a:xfrm>
            <a:off x="4870450" y="2127250"/>
            <a:ext cx="288925" cy="244475"/>
          </a:xfrm>
          <a:prstGeom prst="rect">
            <a:avLst/>
          </a:prstGeom>
          <a:noFill/>
          <a:ln w="19050" algn="ctr">
            <a:noFill/>
            <a:miter lim="800000"/>
            <a:headEnd/>
            <a:tailEnd/>
          </a:ln>
        </p:spPr>
        <p:txBody>
          <a:bodyPr wrap="none">
            <a:spAutoFit/>
          </a:bodyPr>
          <a:lstStyle/>
          <a:p>
            <a:pPr algn="ctr"/>
            <a:r>
              <a:rPr lang="sv-SE" sz="1000"/>
              <a:t>2.</a:t>
            </a:r>
            <a:endParaRPr lang="en-GB" sz="1000"/>
          </a:p>
        </p:txBody>
      </p:sp>
      <p:sp>
        <p:nvSpPr>
          <p:cNvPr id="10287" name="Text Box 45"/>
          <p:cNvSpPr txBox="1">
            <a:spLocks noChangeArrowheads="1"/>
          </p:cNvSpPr>
          <p:nvPr/>
        </p:nvSpPr>
        <p:spPr bwMode="auto">
          <a:xfrm>
            <a:off x="4860925" y="3194050"/>
            <a:ext cx="288925" cy="244475"/>
          </a:xfrm>
          <a:prstGeom prst="rect">
            <a:avLst/>
          </a:prstGeom>
          <a:noFill/>
          <a:ln w="19050" algn="ctr">
            <a:noFill/>
            <a:miter lim="800000"/>
            <a:headEnd/>
            <a:tailEnd/>
          </a:ln>
        </p:spPr>
        <p:txBody>
          <a:bodyPr wrap="none">
            <a:spAutoFit/>
          </a:bodyPr>
          <a:lstStyle/>
          <a:p>
            <a:pPr algn="ctr"/>
            <a:r>
              <a:rPr lang="sv-SE" sz="1000"/>
              <a:t>3.</a:t>
            </a:r>
            <a:endParaRPr lang="en-GB" sz="1000"/>
          </a:p>
        </p:txBody>
      </p:sp>
      <p:sp>
        <p:nvSpPr>
          <p:cNvPr id="10288" name="Text Box 46"/>
          <p:cNvSpPr txBox="1">
            <a:spLocks noChangeArrowheads="1"/>
          </p:cNvSpPr>
          <p:nvPr/>
        </p:nvSpPr>
        <p:spPr bwMode="auto">
          <a:xfrm>
            <a:off x="4870450" y="4537075"/>
            <a:ext cx="288925" cy="244475"/>
          </a:xfrm>
          <a:prstGeom prst="rect">
            <a:avLst/>
          </a:prstGeom>
          <a:noFill/>
          <a:ln w="19050" algn="ctr">
            <a:noFill/>
            <a:miter lim="800000"/>
            <a:headEnd/>
            <a:tailEnd/>
          </a:ln>
        </p:spPr>
        <p:txBody>
          <a:bodyPr wrap="none">
            <a:spAutoFit/>
          </a:bodyPr>
          <a:lstStyle/>
          <a:p>
            <a:pPr algn="ctr"/>
            <a:r>
              <a:rPr lang="sv-SE" sz="1000"/>
              <a:t>4.</a:t>
            </a:r>
            <a:endParaRPr lang="en-GB" sz="1000"/>
          </a:p>
        </p:txBody>
      </p:sp>
      <p:cxnSp>
        <p:nvCxnSpPr>
          <p:cNvPr id="10289" name="AutoShape 47"/>
          <p:cNvCxnSpPr>
            <a:cxnSpLocks noChangeShapeType="1"/>
            <a:stCxn id="223246" idx="2"/>
            <a:endCxn id="223280" idx="3"/>
          </p:cNvCxnSpPr>
          <p:nvPr/>
        </p:nvCxnSpPr>
        <p:spPr bwMode="auto">
          <a:xfrm rot="5400000">
            <a:off x="6446838" y="3654425"/>
            <a:ext cx="438150" cy="654050"/>
          </a:xfrm>
          <a:prstGeom prst="bentConnector2">
            <a:avLst/>
          </a:prstGeom>
          <a:noFill/>
          <a:ln w="19050">
            <a:solidFill>
              <a:schemeClr val="tx1"/>
            </a:solidFill>
            <a:miter lim="800000"/>
            <a:headEnd/>
            <a:tailEnd type="triangle" w="med" len="med"/>
          </a:ln>
        </p:spPr>
      </p:cxnSp>
      <p:sp>
        <p:nvSpPr>
          <p:cNvPr id="223280" name="AutoShape 48"/>
          <p:cNvSpPr>
            <a:spLocks noChangeArrowheads="1"/>
          </p:cNvSpPr>
          <p:nvPr/>
        </p:nvSpPr>
        <p:spPr bwMode="auto">
          <a:xfrm>
            <a:off x="5334000" y="3971925"/>
            <a:ext cx="1004888" cy="457200"/>
          </a:xfrm>
          <a:prstGeom prst="flowChartDecision">
            <a:avLst/>
          </a:prstGeom>
          <a:solidFill>
            <a:srgbClr val="8BA1AF"/>
          </a:solidFill>
          <a:ln w="12700" algn="ctr">
            <a:solidFill>
              <a:srgbClr val="FFFFFF"/>
            </a:solidFill>
            <a:miter lim="800000"/>
            <a:headEnd/>
            <a:tailEnd/>
          </a:ln>
          <a:effectLst>
            <a:outerShdw dist="53882" dir="2700000" algn="ctr" rotWithShape="0">
              <a:srgbClr val="94A4AE">
                <a:alpha val="50000"/>
              </a:srgbClr>
            </a:outerShdw>
          </a:effectLst>
        </p:spPr>
        <p:txBody>
          <a:bodyPr lIns="9144" tIns="9144" rIns="9144" bIns="9144" anchor="ctr"/>
          <a:lstStyle/>
          <a:p>
            <a:pPr algn="ctr">
              <a:lnSpc>
                <a:spcPct val="80000"/>
              </a:lnSpc>
              <a:defRPr/>
            </a:pPr>
            <a:r>
              <a:rPr lang="en-US" sz="1000">
                <a:solidFill>
                  <a:srgbClr val="FFFFFF"/>
                </a:solidFill>
                <a:latin typeface="Arial Narrow" pitchFamily="34" charset="0"/>
              </a:rPr>
              <a:t>Decision</a:t>
            </a:r>
          </a:p>
        </p:txBody>
      </p:sp>
      <p:sp>
        <p:nvSpPr>
          <p:cNvPr id="10293" name="Text Box 51"/>
          <p:cNvSpPr txBox="1">
            <a:spLocks noChangeArrowheads="1"/>
          </p:cNvSpPr>
          <p:nvPr/>
        </p:nvSpPr>
        <p:spPr bwMode="auto">
          <a:xfrm>
            <a:off x="4977960" y="528732"/>
            <a:ext cx="3287713" cy="1168400"/>
          </a:xfrm>
          <a:prstGeom prst="rect">
            <a:avLst/>
          </a:prstGeom>
          <a:solidFill>
            <a:srgbClr val="FFFF00"/>
          </a:solidFill>
          <a:ln w="9525">
            <a:solidFill>
              <a:schemeClr val="tx1"/>
            </a:solidFill>
            <a:miter lim="800000"/>
            <a:headEnd/>
            <a:tailEnd/>
          </a:ln>
        </p:spPr>
        <p:txBody>
          <a:bodyPr>
            <a:spAutoFit/>
          </a:bodyPr>
          <a:lstStyle/>
          <a:p>
            <a:r>
              <a:rPr lang="en-US" sz="1000" dirty="0"/>
              <a:t>Use this flowchart format to capture high level steps and key activities, decisions, and flow using the client’s terminology.  Note this does not have to capture the process exactly.  The intent is to understand the basic process flow and scope (boundaries), not every specific activity and task detail of the process or the role responsible for performing it.</a:t>
            </a:r>
          </a:p>
        </p:txBody>
      </p:sp>
      <p:sp>
        <p:nvSpPr>
          <p:cNvPr id="52" name="TextBox 51"/>
          <p:cNvSpPr txBox="1"/>
          <p:nvPr/>
        </p:nvSpPr>
        <p:spPr>
          <a:xfrm>
            <a:off x="5562803" y="2602352"/>
            <a:ext cx="2694562" cy="3662541"/>
          </a:xfrm>
          <a:prstGeom prst="rect">
            <a:avLst/>
          </a:prstGeom>
          <a:solidFill>
            <a:srgbClr val="FFFF00"/>
          </a:solidFill>
          <a:ln>
            <a:solidFill>
              <a:srgbClr val="FF0000"/>
            </a:solidFill>
          </a:ln>
        </p:spPr>
        <p:txBody>
          <a:bodyPr wrap="square" lIns="0" tIns="0" rIns="0" bIns="0" rtlCol="0">
            <a:spAutoFit/>
          </a:bodyPr>
          <a:lstStyle/>
          <a:p>
            <a:r>
              <a:rPr lang="en-US" sz="1400" dirty="0" smtClean="0"/>
              <a:t>Provide Process Overview (this slide) and/or Future Process Description (see next slide)</a:t>
            </a:r>
          </a:p>
          <a:p>
            <a:endParaRPr lang="en-US" sz="1400" dirty="0" smtClean="0"/>
          </a:p>
          <a:p>
            <a:r>
              <a:rPr lang="en-US" sz="1400" dirty="0" smtClean="0"/>
              <a:t>Process Description Overview</a:t>
            </a:r>
          </a:p>
          <a:p>
            <a:pPr>
              <a:buFont typeface="Wingdings" pitchFamily="2" charset="2"/>
              <a:buChar char="Ø"/>
            </a:pPr>
            <a:r>
              <a:rPr lang="en-US" sz="1400" dirty="0" smtClean="0"/>
              <a:t>Update the &lt;Process 1&gt; (in title)</a:t>
            </a:r>
          </a:p>
          <a:p>
            <a:pPr>
              <a:buFont typeface="Wingdings" pitchFamily="2" charset="2"/>
              <a:buChar char="Ø"/>
            </a:pPr>
            <a:endParaRPr lang="en-US" sz="1400" dirty="0" smtClean="0"/>
          </a:p>
          <a:p>
            <a:r>
              <a:rPr lang="en-US" sz="1400" dirty="0" smtClean="0"/>
              <a:t>Provide Process Overview for Exercise Context</a:t>
            </a:r>
          </a:p>
          <a:p>
            <a:pPr>
              <a:buFont typeface="Wingdings" pitchFamily="2" charset="2"/>
              <a:buChar char="Ø"/>
            </a:pPr>
            <a:r>
              <a:rPr lang="en-US" sz="1400" dirty="0" smtClean="0"/>
              <a:t>Create Process Description </a:t>
            </a:r>
          </a:p>
          <a:p>
            <a:pPr>
              <a:buFont typeface="Wingdings" pitchFamily="2" charset="2"/>
              <a:buChar char="Ø"/>
            </a:pPr>
            <a:endParaRPr lang="en-US" sz="1400" dirty="0" smtClean="0"/>
          </a:p>
          <a:p>
            <a:pPr>
              <a:buFont typeface="Wingdings" pitchFamily="2" charset="2"/>
              <a:buChar char="Ø"/>
            </a:pPr>
            <a:r>
              <a:rPr lang="en-US" sz="1400" dirty="0" smtClean="0"/>
              <a:t>Identify Portions of the Process that are applicable to (New / WC10 Update) Product Capabilities.</a:t>
            </a:r>
          </a:p>
          <a:p>
            <a:endParaRPr lang="en-US" sz="1400" dirty="0" smtClean="0"/>
          </a:p>
          <a:p>
            <a:pPr>
              <a:buFont typeface="Wingdings" pitchFamily="2" charset="2"/>
              <a:buChar char="Ø"/>
            </a:pPr>
            <a:r>
              <a:rPr lang="en-US" sz="1400" dirty="0" smtClean="0"/>
              <a:t>DELETE TEMPLATE NOTE</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 2006 PTC</a:t>
            </a:r>
            <a:endParaRPr lang="en-US"/>
          </a:p>
        </p:txBody>
      </p:sp>
      <p:sp>
        <p:nvSpPr>
          <p:cNvPr id="6" name="Rectangle 2"/>
          <p:cNvSpPr>
            <a:spLocks noGrp="1" noChangeArrowheads="1"/>
          </p:cNvSpPr>
          <p:nvPr>
            <p:ph type="title"/>
          </p:nvPr>
        </p:nvSpPr>
        <p:spPr>
          <a:xfrm>
            <a:off x="265113" y="266700"/>
            <a:ext cx="8445500" cy="381000"/>
          </a:xfrm>
        </p:spPr>
        <p:txBody>
          <a:bodyPr/>
          <a:lstStyle/>
          <a:p>
            <a:pPr eaLnBrk="1" hangingPunct="1"/>
            <a:r>
              <a:rPr lang="en-US" dirty="0" smtClean="0"/>
              <a:t>&lt;Process 1 &gt; Process Description </a:t>
            </a:r>
            <a:endParaRPr lang="en-GB" dirty="0" smtClean="0"/>
          </a:p>
        </p:txBody>
      </p:sp>
      <p:pic>
        <p:nvPicPr>
          <p:cNvPr id="4098" name="Picture 2"/>
          <p:cNvPicPr>
            <a:picLocks noChangeAspect="1" noChangeArrowheads="1"/>
          </p:cNvPicPr>
          <p:nvPr/>
        </p:nvPicPr>
        <p:blipFill>
          <a:blip r:embed="rId3" cstate="print"/>
          <a:srcRect/>
          <a:stretch>
            <a:fillRect/>
          </a:stretch>
        </p:blipFill>
        <p:spPr bwMode="auto">
          <a:xfrm>
            <a:off x="308098" y="1181099"/>
            <a:ext cx="8664451" cy="5114925"/>
          </a:xfrm>
          <a:prstGeom prst="rect">
            <a:avLst/>
          </a:prstGeom>
          <a:noFill/>
          <a:ln w="9525">
            <a:noFill/>
            <a:miter lim="800000"/>
            <a:headEnd/>
            <a:tailEnd/>
          </a:ln>
        </p:spPr>
      </p:pic>
      <p:sp>
        <p:nvSpPr>
          <p:cNvPr id="8" name="TextBox 7"/>
          <p:cNvSpPr txBox="1"/>
          <p:nvPr/>
        </p:nvSpPr>
        <p:spPr>
          <a:xfrm>
            <a:off x="5915228" y="973577"/>
            <a:ext cx="2694562" cy="4524315"/>
          </a:xfrm>
          <a:prstGeom prst="rect">
            <a:avLst/>
          </a:prstGeom>
          <a:solidFill>
            <a:srgbClr val="FFFF00"/>
          </a:solidFill>
          <a:ln>
            <a:solidFill>
              <a:srgbClr val="FF0000"/>
            </a:solidFill>
          </a:ln>
        </p:spPr>
        <p:txBody>
          <a:bodyPr wrap="square" lIns="0" tIns="0" rIns="0" bIns="0" rtlCol="0">
            <a:spAutoFit/>
          </a:bodyPr>
          <a:lstStyle/>
          <a:p>
            <a:r>
              <a:rPr lang="en-US" sz="1400" dirty="0" smtClean="0"/>
              <a:t>Provide Future Process Description (see previous slide) and/or Process Overview (this slide)</a:t>
            </a:r>
          </a:p>
          <a:p>
            <a:endParaRPr lang="en-US" sz="1400" dirty="0" smtClean="0"/>
          </a:p>
          <a:p>
            <a:r>
              <a:rPr lang="en-US" sz="1400" dirty="0" smtClean="0"/>
              <a:t>Identify Processes</a:t>
            </a:r>
          </a:p>
          <a:p>
            <a:pPr>
              <a:buFont typeface="Wingdings" pitchFamily="2" charset="2"/>
              <a:buChar char="Ø"/>
            </a:pPr>
            <a:r>
              <a:rPr lang="en-US" sz="1400" dirty="0" smtClean="0"/>
              <a:t>Update the &lt;Process 1&gt; (in title)</a:t>
            </a:r>
          </a:p>
          <a:p>
            <a:pPr>
              <a:buFont typeface="Wingdings" pitchFamily="2" charset="2"/>
              <a:buChar char="Ø"/>
            </a:pPr>
            <a:endParaRPr lang="en-US" sz="1400" dirty="0" smtClean="0"/>
          </a:p>
          <a:p>
            <a:r>
              <a:rPr lang="en-US" sz="1400" dirty="0" smtClean="0"/>
              <a:t>Provide Future Process Description for Exercise Context</a:t>
            </a:r>
          </a:p>
          <a:p>
            <a:pPr>
              <a:buFont typeface="Wingdings" pitchFamily="2" charset="2"/>
              <a:buChar char="Ø"/>
            </a:pPr>
            <a:r>
              <a:rPr lang="en-US" sz="1400" dirty="0" smtClean="0"/>
              <a:t>Use Process Description template</a:t>
            </a:r>
          </a:p>
          <a:p>
            <a:pPr>
              <a:buFont typeface="Wingdings" pitchFamily="2" charset="2"/>
              <a:buChar char="Ø"/>
            </a:pPr>
            <a:r>
              <a:rPr lang="en-US" sz="1400" dirty="0" smtClean="0"/>
              <a:t>Create General Future Process Description </a:t>
            </a:r>
          </a:p>
          <a:p>
            <a:pPr>
              <a:buFont typeface="Wingdings" pitchFamily="2" charset="2"/>
              <a:buChar char="Ø"/>
            </a:pPr>
            <a:endParaRPr lang="en-US" sz="1400" dirty="0" smtClean="0"/>
          </a:p>
          <a:p>
            <a:pPr>
              <a:buFont typeface="Wingdings" pitchFamily="2" charset="2"/>
              <a:buChar char="Ø"/>
            </a:pPr>
            <a:r>
              <a:rPr lang="en-US" sz="1400" dirty="0" smtClean="0"/>
              <a:t>Identify Portions of the Process that are applicable to (New / WC10 Update) Product Capabilities.</a:t>
            </a:r>
          </a:p>
          <a:p>
            <a:endParaRPr lang="en-US" sz="1400" dirty="0" smtClean="0"/>
          </a:p>
          <a:p>
            <a:pPr>
              <a:buFont typeface="Wingdings" pitchFamily="2" charset="2"/>
              <a:buChar char="Ø"/>
            </a:pPr>
            <a:r>
              <a:rPr lang="en-US" sz="1400" dirty="0" smtClean="0"/>
              <a:t>DELETE TEMPLATE NOTE</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Exercise Scenario Summary</a:t>
            </a:r>
            <a:endParaRPr lang="en-US" dirty="0"/>
          </a:p>
        </p:txBody>
      </p:sp>
      <p:sp>
        <p:nvSpPr>
          <p:cNvPr id="4" name="Subtitle 3"/>
          <p:cNvSpPr>
            <a:spLocks noGrp="1"/>
          </p:cNvSpPr>
          <p:nvPr>
            <p:ph type="subTitle" idx="15"/>
          </p:nvPr>
        </p:nvSpPr>
        <p:spPr/>
        <p:txBody>
          <a:bodyPr/>
          <a:lstStyle/>
          <a:p>
            <a:r>
              <a:rPr lang="en-US" dirty="0" smtClean="0"/>
              <a:t>&lt;Topic&gt;- </a:t>
            </a:r>
            <a:r>
              <a:rPr lang="en-US" dirty="0" smtClean="0"/>
              <a:t>Packages </a:t>
            </a:r>
          </a:p>
          <a:p>
            <a:endParaRPr lang="en-US" dirty="0"/>
          </a:p>
        </p:txBody>
      </p:sp>
      <p:sp>
        <p:nvSpPr>
          <p:cNvPr id="5" name="Footer Placeholder 4"/>
          <p:cNvSpPr>
            <a:spLocks noGrp="1"/>
          </p:cNvSpPr>
          <p:nvPr>
            <p:ph type="ftr" sz="quarter" idx="3"/>
          </p:nvPr>
        </p:nvSpPr>
        <p:spPr/>
        <p:txBody>
          <a:bodyPr/>
          <a:lstStyle/>
          <a:p>
            <a:endParaRPr lang="en-US" dirty="0"/>
          </a:p>
        </p:txBody>
      </p:sp>
      <p:sp>
        <p:nvSpPr>
          <p:cNvPr id="7" name="TextBox 6"/>
          <p:cNvSpPr txBox="1"/>
          <p:nvPr/>
        </p:nvSpPr>
        <p:spPr>
          <a:xfrm>
            <a:off x="5410403" y="1421252"/>
            <a:ext cx="2694562" cy="1723549"/>
          </a:xfrm>
          <a:prstGeom prst="rect">
            <a:avLst/>
          </a:prstGeom>
          <a:solidFill>
            <a:srgbClr val="FFFF00"/>
          </a:solidFill>
          <a:ln>
            <a:solidFill>
              <a:srgbClr val="FF0000"/>
            </a:solidFill>
          </a:ln>
        </p:spPr>
        <p:txBody>
          <a:bodyPr wrap="square" lIns="0" tIns="0" rIns="0" bIns="0" rtlCol="0">
            <a:spAutoFit/>
          </a:bodyPr>
          <a:lstStyle/>
          <a:p>
            <a:r>
              <a:rPr lang="en-US" sz="1400" dirty="0" smtClean="0"/>
              <a:t>Create Exercise Scenario </a:t>
            </a:r>
            <a:r>
              <a:rPr lang="en-US" sz="1400" dirty="0" smtClean="0"/>
              <a:t>Summary </a:t>
            </a:r>
            <a:r>
              <a:rPr lang="en-US" sz="1400" dirty="0" smtClean="0"/>
              <a:t>Slide</a:t>
            </a:r>
          </a:p>
          <a:p>
            <a:endParaRPr lang="en-US" sz="1400" dirty="0" smtClean="0"/>
          </a:p>
          <a:p>
            <a:pPr marL="0" lvl="1">
              <a:buFont typeface="Wingdings" pitchFamily="2" charset="2"/>
              <a:buChar char="Ø"/>
            </a:pPr>
            <a:r>
              <a:rPr lang="en-US" sz="1400" dirty="0" smtClean="0"/>
              <a:t>Update &lt;Topic &gt; sub-title</a:t>
            </a:r>
          </a:p>
          <a:p>
            <a:pPr marL="0" lvl="1">
              <a:buFont typeface="Wingdings" pitchFamily="2" charset="2"/>
              <a:buChar char="Ø"/>
            </a:pPr>
            <a:r>
              <a:rPr lang="en-US" sz="1400" dirty="0" smtClean="0"/>
              <a:t>Add bullet point to summarize key points</a:t>
            </a:r>
            <a:endParaRPr lang="en-US" sz="1400" dirty="0" smtClean="0"/>
          </a:p>
          <a:p>
            <a:endParaRPr lang="en-US" sz="1400" dirty="0" smtClean="0"/>
          </a:p>
          <a:p>
            <a:pPr>
              <a:buFont typeface="Wingdings" pitchFamily="2" charset="2"/>
              <a:buChar char="Ø"/>
            </a:pPr>
            <a:r>
              <a:rPr lang="en-US" sz="1400" dirty="0" smtClean="0"/>
              <a:t>DELETE TEMPLATE NOTE</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Question 1 related to </a:t>
            </a:r>
            <a:r>
              <a:rPr lang="en-US" dirty="0" smtClean="0"/>
              <a:t>Exercise Scenario</a:t>
            </a:r>
            <a:endParaRPr lang="en-US" dirty="0" smtClean="0"/>
          </a:p>
          <a:p>
            <a:pPr lvl="1"/>
            <a:r>
              <a:rPr lang="en-US" dirty="0" smtClean="0"/>
              <a:t>Provide multi choice list with some correct and some incorrect options.</a:t>
            </a:r>
          </a:p>
          <a:p>
            <a:pPr lvl="1"/>
            <a:r>
              <a:rPr lang="en-US" dirty="0" smtClean="0"/>
              <a:t>List option choices a, b, c… with </a:t>
            </a:r>
            <a:r>
              <a:rPr lang="en-US" dirty="0" smtClean="0"/>
              <a:t>answer included in notes</a:t>
            </a:r>
            <a:endParaRPr lang="en-US" dirty="0" smtClean="0"/>
          </a:p>
          <a:p>
            <a:r>
              <a:rPr lang="en-US" dirty="0" smtClean="0"/>
              <a:t>Question 2 related to </a:t>
            </a:r>
            <a:r>
              <a:rPr lang="en-US" dirty="0" smtClean="0"/>
              <a:t>Exercise</a:t>
            </a:r>
            <a:endParaRPr lang="en-US" dirty="0" smtClean="0"/>
          </a:p>
          <a:p>
            <a:pPr lvl="1"/>
            <a:r>
              <a:rPr lang="en-US" dirty="0" smtClean="0"/>
              <a:t>Provide multi choice list with some correct and some incorrect options.</a:t>
            </a:r>
          </a:p>
          <a:p>
            <a:pPr lvl="1"/>
            <a:r>
              <a:rPr lang="en-US" dirty="0" smtClean="0"/>
              <a:t>List option choices a, b, c… with answer included in notes</a:t>
            </a:r>
          </a:p>
          <a:p>
            <a:endParaRPr lang="en-US" dirty="0" smtClean="0"/>
          </a:p>
          <a:p>
            <a:endParaRPr lang="en-US" dirty="0"/>
          </a:p>
        </p:txBody>
      </p:sp>
      <p:sp>
        <p:nvSpPr>
          <p:cNvPr id="3" name="Title 2"/>
          <p:cNvSpPr>
            <a:spLocks noGrp="1"/>
          </p:cNvSpPr>
          <p:nvPr>
            <p:ph type="title"/>
          </p:nvPr>
        </p:nvSpPr>
        <p:spPr/>
        <p:txBody>
          <a:bodyPr/>
          <a:lstStyle/>
          <a:p>
            <a:r>
              <a:rPr lang="en-US" dirty="0" smtClean="0"/>
              <a:t>Assessment Questions</a:t>
            </a:r>
            <a:endParaRPr lang="en-US" dirty="0"/>
          </a:p>
        </p:txBody>
      </p:sp>
      <p:sp>
        <p:nvSpPr>
          <p:cNvPr id="4" name="Subtitle 3"/>
          <p:cNvSpPr>
            <a:spLocks noGrp="1"/>
          </p:cNvSpPr>
          <p:nvPr>
            <p:ph type="subTitle" idx="15"/>
          </p:nvPr>
        </p:nvSpPr>
        <p:spPr/>
        <p:txBody>
          <a:bodyPr/>
          <a:lstStyle/>
          <a:p>
            <a:endParaRPr lang="en-US"/>
          </a:p>
        </p:txBody>
      </p:sp>
      <p:sp>
        <p:nvSpPr>
          <p:cNvPr id="5" name="Footer Placeholder 4"/>
          <p:cNvSpPr>
            <a:spLocks noGrp="1"/>
          </p:cNvSpPr>
          <p:nvPr>
            <p:ph type="ftr" sz="quarter" idx="3"/>
          </p:nvPr>
        </p:nvSpPr>
        <p:spPr/>
        <p:txBody>
          <a:bodyPr/>
          <a:lstStyle/>
          <a:p>
            <a:endParaRPr lang="en-US" dirty="0"/>
          </a:p>
        </p:txBody>
      </p:sp>
      <p:sp>
        <p:nvSpPr>
          <p:cNvPr id="6" name="TextBox 5"/>
          <p:cNvSpPr txBox="1"/>
          <p:nvPr/>
        </p:nvSpPr>
        <p:spPr>
          <a:xfrm>
            <a:off x="6039053" y="964052"/>
            <a:ext cx="2694562" cy="2800767"/>
          </a:xfrm>
          <a:prstGeom prst="rect">
            <a:avLst/>
          </a:prstGeom>
          <a:solidFill>
            <a:srgbClr val="FFFF00"/>
          </a:solidFill>
          <a:ln>
            <a:solidFill>
              <a:srgbClr val="FF0000"/>
            </a:solidFill>
          </a:ln>
        </p:spPr>
        <p:txBody>
          <a:bodyPr wrap="square" lIns="0" tIns="0" rIns="0" bIns="0" rtlCol="0">
            <a:spAutoFit/>
          </a:bodyPr>
          <a:lstStyle/>
          <a:p>
            <a:r>
              <a:rPr lang="en-US" sz="1400" dirty="0" smtClean="0"/>
              <a:t>Create Assessment Questions </a:t>
            </a:r>
          </a:p>
          <a:p>
            <a:endParaRPr lang="en-US" sz="1400" dirty="0" smtClean="0"/>
          </a:p>
          <a:p>
            <a:r>
              <a:rPr lang="en-US" sz="1400" dirty="0" smtClean="0"/>
              <a:t>Questions should not be tricky but should be used to reiterate key points in the training  </a:t>
            </a:r>
          </a:p>
          <a:p>
            <a:endParaRPr lang="en-US" sz="1400" dirty="0" smtClean="0"/>
          </a:p>
          <a:p>
            <a:pPr>
              <a:buFont typeface="Wingdings" pitchFamily="2" charset="2"/>
              <a:buChar char="Ø"/>
            </a:pPr>
            <a:r>
              <a:rPr lang="en-US" sz="1400" dirty="0" smtClean="0"/>
              <a:t>Questions can be Multiple Choice or True / False. </a:t>
            </a:r>
            <a:endParaRPr lang="en-US" sz="1400" dirty="0" smtClean="0"/>
          </a:p>
          <a:p>
            <a:pPr>
              <a:buFont typeface="Wingdings" pitchFamily="2" charset="2"/>
              <a:buChar char="Ø"/>
            </a:pPr>
            <a:r>
              <a:rPr lang="en-US" sz="1400" dirty="0" smtClean="0"/>
              <a:t>Add answer to questions in notes.  If necessary, provide a learning tip along with the answer.</a:t>
            </a:r>
            <a:r>
              <a:rPr lang="en-US" sz="1400" dirty="0" smtClean="0"/>
              <a:t> </a:t>
            </a:r>
            <a:endParaRPr lang="en-US" sz="1400" dirty="0" smtClean="0"/>
          </a:p>
          <a:p>
            <a:pPr>
              <a:buFont typeface="Wingdings" pitchFamily="2" charset="2"/>
              <a:buChar char="Ø"/>
            </a:pPr>
            <a:endParaRPr lang="en-US" sz="1400" dirty="0" smtClean="0"/>
          </a:p>
          <a:p>
            <a:pPr>
              <a:buFont typeface="Wingdings" pitchFamily="2" charset="2"/>
              <a:buChar char="Ø"/>
            </a:pPr>
            <a:r>
              <a:rPr lang="en-US" sz="1400" dirty="0" smtClean="0"/>
              <a:t>DELETE TEMPLATE NOTE</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4951144" y="5925312"/>
            <a:ext cx="3741308" cy="246221"/>
          </a:xfrm>
        </p:spPr>
        <p:txBody>
          <a:bodyPr/>
          <a:lstStyle/>
          <a:p>
            <a:r>
              <a:rPr lang="en-US" dirty="0" smtClean="0"/>
              <a:t>December 2010</a:t>
            </a:r>
          </a:p>
        </p:txBody>
      </p:sp>
      <p:sp>
        <p:nvSpPr>
          <p:cNvPr id="7" name="Title 4"/>
          <p:cNvSpPr>
            <a:spLocks noGrp="1"/>
          </p:cNvSpPr>
          <p:nvPr>
            <p:ph type="ctrTitle"/>
          </p:nvPr>
        </p:nvSpPr>
        <p:spPr>
          <a:xfrm>
            <a:off x="603504" y="1976887"/>
            <a:ext cx="7873746" cy="1292662"/>
          </a:xfrm>
        </p:spPr>
        <p:txBody>
          <a:bodyPr/>
          <a:lstStyle/>
          <a:p>
            <a:r>
              <a:rPr lang="en-CA" dirty="0" smtClean="0"/>
              <a:t>Windchill 10.0 Update - Packages</a:t>
            </a:r>
            <a:br>
              <a:rPr lang="en-CA" dirty="0" smtClean="0"/>
            </a:br>
            <a:r>
              <a:rPr lang="en-CA" dirty="0" smtClean="0"/>
              <a:t/>
            </a:r>
            <a:br>
              <a:rPr lang="en-CA" dirty="0" smtClean="0"/>
            </a:br>
            <a:r>
              <a:rPr lang="en-CA" dirty="0" smtClean="0"/>
              <a:t>Customer Exercise Scenario</a:t>
            </a:r>
            <a:endParaRPr lang="fr-CA" dirty="0"/>
          </a:p>
        </p:txBody>
      </p:sp>
      <p:sp>
        <p:nvSpPr>
          <p:cNvPr id="4" name="Rectangle 3"/>
          <p:cNvSpPr/>
          <p:nvPr/>
        </p:nvSpPr>
        <p:spPr>
          <a:xfrm>
            <a:off x="4915709" y="576560"/>
            <a:ext cx="3903633" cy="1015663"/>
          </a:xfrm>
          <a:prstGeom prst="rect">
            <a:avLst/>
          </a:prstGeom>
          <a:noFill/>
        </p:spPr>
        <p:txBody>
          <a:bodyPr wrap="none" lIns="91440" tIns="45720" rIns="91440" bIns="45720">
            <a:spAutoFit/>
          </a:bodyPr>
          <a:lstStyle/>
          <a:p>
            <a:pPr algn="ctr"/>
            <a:r>
              <a:rPr lang="en-US" sz="6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sld>
</file>

<file path=ppt/theme/theme1.xml><?xml version="1.0" encoding="utf-8"?>
<a:theme xmlns:a="http://schemas.openxmlformats.org/drawingml/2006/main" name="PTC_Template_2010">
  <a:themeElements>
    <a:clrScheme name="PTC_template_2010">
      <a:dk1>
        <a:srgbClr val="4D4D4F"/>
      </a:dk1>
      <a:lt1>
        <a:srgbClr val="FFFFFF"/>
      </a:lt1>
      <a:dk2>
        <a:srgbClr val="F78E1E"/>
      </a:dk2>
      <a:lt2>
        <a:srgbClr val="FFC637"/>
      </a:lt2>
      <a:accent1>
        <a:srgbClr val="0067B4"/>
      </a:accent1>
      <a:accent2>
        <a:srgbClr val="75BEE9"/>
      </a:accent2>
      <a:accent3>
        <a:srgbClr val="6FAEAB"/>
      </a:accent3>
      <a:accent4>
        <a:srgbClr val="8DC85A"/>
      </a:accent4>
      <a:accent5>
        <a:srgbClr val="D5E04D"/>
      </a:accent5>
      <a:accent6>
        <a:srgbClr val="BFBFBF"/>
      </a:accent6>
      <a:hlink>
        <a:srgbClr val="BE1E2D"/>
      </a:hlink>
      <a:folHlink>
        <a:srgbClr val="E08C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PTC_Template_2010</Template>
  <TotalTime>2777</TotalTime>
  <Words>1164</Words>
  <Application>Microsoft Office PowerPoint</Application>
  <PresentationFormat>On-screen Show (4:3)</PresentationFormat>
  <Paragraphs>267</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PTC_Template_2010</vt:lpstr>
      <vt:lpstr>Windchill 10.0 Update - &lt;Topic&gt;  Customer Exercise Scenario</vt:lpstr>
      <vt:lpstr>Agenda</vt:lpstr>
      <vt:lpstr>Introduce Exercise Scenario</vt:lpstr>
      <vt:lpstr>&lt;Process Name&gt; Process Overview</vt:lpstr>
      <vt:lpstr>&lt;Process 1 &gt; Process Description </vt:lpstr>
      <vt:lpstr>Exercise Scenario Summary</vt:lpstr>
      <vt:lpstr>Assessment Questions</vt:lpstr>
      <vt:lpstr>Slide 8</vt:lpstr>
      <vt:lpstr>Windchill 10.0 Update - Packages  Customer Exercise Scenario</vt:lpstr>
      <vt:lpstr>Agenda</vt:lpstr>
      <vt:lpstr>Introduce Exercise Scenario</vt:lpstr>
      <vt:lpstr>CDRL/SDRL Process - Overview</vt:lpstr>
      <vt:lpstr>SDRL Package - Process Description </vt:lpstr>
      <vt:lpstr>Exercise Scenario Summary</vt:lpstr>
      <vt:lpstr>Assessment Questions</vt:lpstr>
      <vt:lpstr>Appendix</vt:lpstr>
      <vt:lpstr>CDRL Package - Process Description </vt:lpstr>
      <vt:lpstr>Slide 18</vt:lpstr>
    </vt:vector>
  </TitlesOfParts>
  <Company>PTC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&amp; Manufacturing Outsourcing with Windchill ProjectLink 10.0</dc:title>
  <dc:creator>Smith Sukapanpotharam</dc:creator>
  <cp:lastModifiedBy>Ann King</cp:lastModifiedBy>
  <cp:revision>180</cp:revision>
  <dcterms:created xsi:type="dcterms:W3CDTF">2010-10-12T11:34:14Z</dcterms:created>
  <dcterms:modified xsi:type="dcterms:W3CDTF">2010-12-29T14:23:24Z</dcterms:modified>
</cp:coreProperties>
</file>