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5EB5-7F59-124C-8365-9FDE1E3C7081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C261B95-1379-7D42-860A-0F23FD65FA2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2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5EB5-7F59-124C-8365-9FDE1E3C7081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1B95-1379-7D42-860A-0F23FD65FA2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73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5EB5-7F59-124C-8365-9FDE1E3C7081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1B95-1379-7D42-860A-0F23FD65FA2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54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5EB5-7F59-124C-8365-9FDE1E3C7081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1B95-1379-7D42-860A-0F23FD65FA2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0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5EB5-7F59-124C-8365-9FDE1E3C7081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1B95-1379-7D42-860A-0F23FD65FA2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32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5EB5-7F59-124C-8365-9FDE1E3C7081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1B95-1379-7D42-860A-0F23FD65FA2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53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5EB5-7F59-124C-8365-9FDE1E3C7081}" type="datetimeFigureOut">
              <a:rPr lang="en-US" smtClean="0"/>
              <a:t>10/3/21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1B95-1379-7D42-860A-0F23FD65FA2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39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5EB5-7F59-124C-8365-9FDE1E3C7081}" type="datetimeFigureOut">
              <a:rPr lang="en-US" smtClean="0"/>
              <a:t>10/3/21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1B95-1379-7D42-860A-0F23FD65FA2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91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5EB5-7F59-124C-8365-9FDE1E3C7081}" type="datetimeFigureOut">
              <a:rPr lang="en-US" smtClean="0"/>
              <a:t>10/3/21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1B95-1379-7D42-860A-0F23FD65F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1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5EB5-7F59-124C-8365-9FDE1E3C7081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1B95-1379-7D42-860A-0F23FD65FA2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30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6C95EB5-7F59-124C-8365-9FDE1E3C7081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1B95-1379-7D42-860A-0F23FD65FA2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97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95EB5-7F59-124C-8365-9FDE1E3C7081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C261B95-1379-7D42-860A-0F23FD65FA2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13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8A9B-38CD-2643-BEBD-704B20D61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Harr Classifier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1BA6E-E1A7-5448-8388-AEF5F08DD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By: Sangha Yoon</a:t>
            </a:r>
          </a:p>
          <a:p>
            <a:r>
              <a:rPr lang="en-US" dirty="0"/>
              <a:t>Place: Creative Content Labs, </a:t>
            </a:r>
            <a:r>
              <a:rPr lang="en-US" dirty="0" err="1"/>
              <a:t>Sangmyung</a:t>
            </a:r>
            <a:r>
              <a:rPr lang="en-US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237236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CD5C-8633-604E-AA8C-0009E1D1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Learn how the harr cascade object detection works.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D4E8C-2793-BC4D-8473-B41C5FE77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algorithm of Harr Cascade is created by Paul Viola and Michael Jones in 2001. They built Harr Cascade because they wanted a program, which is capable of detecting objects in images and videos. Their appearances do not depend on specific locations. </a:t>
            </a:r>
          </a:p>
          <a:p>
            <a:r>
              <a:rPr lang="en-US" dirty="0"/>
              <a:t>Harr Cascade is a machine learning based on positive (images of faces) and negative (images without faces) images.</a:t>
            </a:r>
          </a:p>
          <a:p>
            <a:r>
              <a:rPr lang="en-US" dirty="0"/>
              <a:t>According to this graph from the third slide, there are two colors. The white means positive images. The black means negative images.</a:t>
            </a:r>
          </a:p>
          <a:p>
            <a:r>
              <a:rPr lang="en-US" dirty="0"/>
              <a:t>1. Positive data points are examples of regions containing a face</a:t>
            </a:r>
          </a:p>
          <a:p>
            <a:r>
              <a:rPr lang="en-US" dirty="0"/>
              <a:t>2. Negative data points are examples of regions that do not contain a face.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8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87FC-29CD-2544-8CE7-41E321FA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Types of </a:t>
            </a:r>
            <a:r>
              <a:rPr lang="en-US" sz="6000" dirty="0" err="1"/>
              <a:t>haar</a:t>
            </a:r>
            <a:r>
              <a:rPr lang="en-US" sz="6000" dirty="0"/>
              <a:t> features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9F601C-C173-AC40-861E-19D37E2E3A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62" y="2020094"/>
            <a:ext cx="4198443" cy="355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00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B161-827E-7143-9E48-38644947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Usage of </a:t>
            </a:r>
            <a:r>
              <a:rPr lang="en-US" sz="5400" dirty="0" err="1"/>
              <a:t>haar</a:t>
            </a:r>
            <a:r>
              <a:rPr lang="en-US" sz="5400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54FD4-1384-4943-AD8A-E37F37ACC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each feature, it finds the best threshold which will classify the faces to positive and negative. However, there will be an error.</a:t>
            </a:r>
          </a:p>
          <a:p>
            <a:r>
              <a:rPr lang="en-US" dirty="0"/>
              <a:t>Pixel Number = 0 = white</a:t>
            </a:r>
          </a:p>
          <a:p>
            <a:r>
              <a:rPr lang="en-US" dirty="0"/>
              <a:t>Pixel Number = 1 = black</a:t>
            </a:r>
          </a:p>
          <a:p>
            <a:r>
              <a:rPr lang="en-US" dirty="0"/>
              <a:t>Edge Features = Stage 1</a:t>
            </a:r>
          </a:p>
          <a:p>
            <a:r>
              <a:rPr lang="en-US" dirty="0"/>
              <a:t>Line Features = Stage 2</a:t>
            </a:r>
          </a:p>
          <a:p>
            <a:r>
              <a:rPr lang="en-US" dirty="0"/>
              <a:t>Four-rectangle Features = Stage 3</a:t>
            </a:r>
          </a:p>
          <a:p>
            <a:r>
              <a:rPr lang="en-US" dirty="0"/>
              <a:t>Through each image, </a:t>
            </a:r>
            <a:r>
              <a:rPr lang="en-US" dirty="0" err="1"/>
              <a:t>Haar</a:t>
            </a:r>
            <a:r>
              <a:rPr lang="en-US" dirty="0"/>
              <a:t> Cascade uses edge features, line features, and four-rectangle features in order to find its targets.</a:t>
            </a:r>
          </a:p>
        </p:txBody>
      </p:sp>
    </p:spTree>
    <p:extLst>
      <p:ext uri="{BB962C8B-B14F-4D97-AF65-F5344CB8AC3E}">
        <p14:creationId xmlns:p14="http://schemas.microsoft.com/office/powerpoint/2010/main" val="388104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8CC4-79EE-CA4E-8ECB-F54B2B55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Examining Features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5C1B572-953F-0C43-A306-9ECE7FD17A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83" y="2016125"/>
            <a:ext cx="307495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32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9741-20B9-5E4B-9BCF-BB0F396F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Examining Features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CAF50D-EBD8-C54C-A850-28CDD1CDF8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16125"/>
            <a:ext cx="9212463" cy="403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42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E63B-5121-B642-BB8F-A911915B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Output from </a:t>
            </a:r>
            <a:r>
              <a:rPr lang="en-US" sz="4800" dirty="0" err="1"/>
              <a:t>haar</a:t>
            </a:r>
            <a:r>
              <a:rPr lang="en-US" sz="4800" dirty="0"/>
              <a:t> cascade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4BA3-ECBD-6147-AD01-542A7F499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haar</a:t>
            </a:r>
            <a:r>
              <a:rPr lang="en-US" dirty="0"/>
              <a:t> cascade finds its target from an image, then it marks with circles, ellipse, rectangles, , squares, or other shapes.</a:t>
            </a:r>
          </a:p>
          <a:p>
            <a:r>
              <a:rPr lang="en-US" dirty="0"/>
              <a:t>To find wanted shapes easily, the </a:t>
            </a:r>
            <a:r>
              <a:rPr lang="en-US" dirty="0" err="1"/>
              <a:t>haar</a:t>
            </a:r>
            <a:r>
              <a:rPr lang="en-US" dirty="0"/>
              <a:t> cascade files are required.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7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CAA18-776D-C94F-91AE-297FB7EC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Haarcascade</a:t>
            </a:r>
            <a:r>
              <a:rPr lang="en-US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2F4B-07E8-E54D-BD5B-BFF5C774D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haarcascade_frontalcatface.xml</a:t>
            </a:r>
            <a:r>
              <a:rPr lang="en-US" dirty="0"/>
              <a:t> = looking for the cat’s face</a:t>
            </a:r>
          </a:p>
          <a:p>
            <a:r>
              <a:rPr lang="en-US" dirty="0" err="1"/>
              <a:t>haarcascade_frontalface_alt.xml</a:t>
            </a:r>
            <a:r>
              <a:rPr lang="en-US" dirty="0"/>
              <a:t> = looking for the front face</a:t>
            </a:r>
          </a:p>
          <a:p>
            <a:r>
              <a:rPr lang="en-US" dirty="0"/>
              <a:t>haarcascade_lefteye_2splits.xml = looking for the left eye</a:t>
            </a:r>
          </a:p>
          <a:p>
            <a:r>
              <a:rPr lang="en-US" dirty="0"/>
              <a:t>haarcascade_righteye_2splits.xml = looking for the right eye</a:t>
            </a:r>
          </a:p>
          <a:p>
            <a:r>
              <a:rPr lang="en-US" dirty="0" err="1"/>
              <a:t>haarcascade_smile.xml</a:t>
            </a:r>
            <a:r>
              <a:rPr lang="en-US" dirty="0"/>
              <a:t> = looking for the mouth</a:t>
            </a:r>
          </a:p>
          <a:p>
            <a:r>
              <a:rPr lang="en-US" dirty="0" err="1"/>
              <a:t>haarcascade_upperbody.xml</a:t>
            </a:r>
            <a:r>
              <a:rPr lang="en-US" dirty="0"/>
              <a:t> = looking for the upper body</a:t>
            </a:r>
          </a:p>
          <a:p>
            <a:r>
              <a:rPr lang="en-US" dirty="0" err="1"/>
              <a:t>haarcascade_fullbody.xml</a:t>
            </a:r>
            <a:r>
              <a:rPr lang="en-US" dirty="0"/>
              <a:t> = looking for the full body</a:t>
            </a:r>
          </a:p>
        </p:txBody>
      </p:sp>
    </p:spTree>
    <p:extLst>
      <p:ext uri="{BB962C8B-B14F-4D97-AF65-F5344CB8AC3E}">
        <p14:creationId xmlns:p14="http://schemas.microsoft.com/office/powerpoint/2010/main" val="10842146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{572DBF7A-9CB3-5349-B8C8-B54C54C305FC}tf10001119</Template>
  <TotalTime>344</TotalTime>
  <Words>363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Harr Classifier </vt:lpstr>
      <vt:lpstr>Learn how the harr cascade object detection works.</vt:lpstr>
      <vt:lpstr>Types of haar features</vt:lpstr>
      <vt:lpstr>Usage of haar features</vt:lpstr>
      <vt:lpstr>Examining Features</vt:lpstr>
      <vt:lpstr>Examining Features</vt:lpstr>
      <vt:lpstr>Output from haar cascade</vt:lpstr>
      <vt:lpstr>Haarcascade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Yoon, Sangha</dc:creator>
  <cp:lastModifiedBy>Yoon, Sangha</cp:lastModifiedBy>
  <cp:revision>22</cp:revision>
  <dcterms:created xsi:type="dcterms:W3CDTF">2021-08-04T00:40:21Z</dcterms:created>
  <dcterms:modified xsi:type="dcterms:W3CDTF">2021-10-03T21:44:51Z</dcterms:modified>
</cp:coreProperties>
</file>