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65" r:id="rId5"/>
    <p:sldId id="262" r:id="rId6"/>
    <p:sldId id="261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2D4"/>
    <a:srgbClr val="10293B"/>
    <a:srgbClr val="95D1CC"/>
    <a:srgbClr val="22577E"/>
    <a:srgbClr val="3D9CE0"/>
    <a:srgbClr val="432A3D"/>
    <a:srgbClr val="2A3B39"/>
    <a:srgbClr val="99B2DF"/>
    <a:srgbClr val="3F72AF"/>
    <a:srgbClr val="040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82" y="144"/>
      </p:cViewPr>
      <p:guideLst>
        <p:guide orient="horz" pos="4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5E68-D91C-4C73-B0E3-44D3390881C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0BAD-467F-4413-8573-6DEC712C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22D91-6D7D-FC2A-05AC-B9EC07333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75707-D6F4-6180-FA5D-87AF3E69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0AEE-736D-B783-6140-F658E87F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A0A8-1071-032A-2432-76E34FB5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7AB95-5A55-A517-3855-FF805E30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7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02C86-95C9-9C74-DAE5-FB6C8EB3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BE1781-FDAC-51A4-BC43-D6B2A252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6274-4B34-32FB-14AC-420D0BF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97BEC-A079-4685-584B-D5E581C0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96B61-727E-B3FE-F244-386E610A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3014FD-9686-C99F-6C1E-EE6EC7511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D72F4-AA62-E924-7750-A410BD74B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1BBEF-61A7-7159-A762-1B2D783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7CA6D-2E48-4296-BCBF-8D575739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99A76-B255-126B-CD3C-B93D1D93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8409-C4B5-EE4B-BB35-0729F8C7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1F2F1-BBF1-2EFD-A65A-DB9750DD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B828A-F942-085F-13A7-A0E6C936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8C6-8FE7-2C7E-FEB4-EB8C062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7CCA-572E-D881-F802-538F9AC2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D8F7E-7EB2-8507-265F-EBCDD47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CC148-4E39-CBE6-F7DD-19635702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D9BB1-61F4-4DB6-C2CF-448AC9BB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36CD4-C531-9DCD-FE7E-041881D4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761C3-8032-B724-D61F-03C1CAF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EC47F-42D8-222B-7377-0962AD71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836B2-8F8F-4ABD-BC89-B1AFE3554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90891-5DBA-BB16-E52C-D5B8E609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8A6F-9FCB-4016-759E-45576DA1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4463E-C6CD-BD31-C10F-8C55B68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89E47-644D-378A-84C1-5FA17C5A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818C7-AE2E-129F-03B9-CE1F1BFC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BC4BA-3738-ED5A-ED51-BF464251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16C56-5689-EC05-2A67-0980B5EC1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6603B9-F72B-359C-23AD-D8252E8FE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30248D-6CD3-FA89-2F53-81FC929DF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C761D-DC2C-F5B8-564D-9EB4177F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3B52F3-048A-8ACF-B8AC-9F1A092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6164FD-479A-E204-56FD-9F7082B8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84215-C9BF-46FF-176A-11D7530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540F90-B2AC-5ECF-FFF2-AA6AA4E5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38ED00-3064-3BBF-2FCE-926DB2A6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F5435-DAB1-CF80-C1CB-0652CEF8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9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76AAF-6087-056C-AAE6-5E2EF455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251798-BC8D-E6A7-FF27-7E4BD9A2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E6751-8ABB-6085-3C88-64F67CA1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61644-901D-DF7C-DA94-2A2CBBD1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88DFC-7270-9DB6-EA92-436DD28F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0178F-D0F3-7D7A-4F8F-E30FCE16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7474E-E392-427B-685F-1AD71522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653BD-A59B-06DD-460F-2EFA235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F9430-9AC9-230D-1B1B-1A2CC28B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1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F3374-DE7C-E69A-9123-B8B65CD9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2CDB7D-CCB0-934A-9C41-FDA19FE7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5889E-0B7E-E1CF-B8A6-BC60215A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253EB-CBC7-BEC4-2B55-8075EF3D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3296E5-A416-6B69-B285-D62C853D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FBAE3-C556-90B3-52AE-8E74A2F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9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1D9D5-6F86-38D1-EB7D-5A24735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9D53D-6DA3-9DE8-279E-4D7A0A04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FEBEE-CCB2-9EC0-ADE7-A1CBAC94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A1F9-4D4E-4375-9D9A-9F7709C8DB05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A4F40-FE8E-A933-476E-DDAEC314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156B4-5186-A9D0-045D-7E1BE808B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E729-DE8D-4701-92B1-E93D588B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7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393A7C2-C989-45C9-621A-6D3E33C11F22}"/>
              </a:ext>
            </a:extLst>
          </p:cNvPr>
          <p:cNvGrpSpPr/>
          <p:nvPr/>
        </p:nvGrpSpPr>
        <p:grpSpPr>
          <a:xfrm>
            <a:off x="5041937" y="1314450"/>
            <a:ext cx="2267901" cy="2786851"/>
            <a:chOff x="1676305" y="3063783"/>
            <a:chExt cx="2851578" cy="3504086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DA765B2-5D26-AD0B-7E05-8595D0A01C3C}"/>
                </a:ext>
              </a:extLst>
            </p:cNvPr>
            <p:cNvSpPr/>
            <p:nvPr/>
          </p:nvSpPr>
          <p:spPr>
            <a:xfrm rot="20431252">
              <a:off x="1676305" y="3281847"/>
              <a:ext cx="2362533" cy="3286022"/>
            </a:xfrm>
            <a:custGeom>
              <a:avLst/>
              <a:gdLst>
                <a:gd name="connsiteX0" fmla="*/ 1706881 w 2362533"/>
                <a:gd name="connsiteY0" fmla="*/ 24019 h 3286022"/>
                <a:gd name="connsiteX1" fmla="*/ 2035542 w 2362533"/>
                <a:gd name="connsiteY1" fmla="*/ 620858 h 3286022"/>
                <a:gd name="connsiteX2" fmla="*/ 2023799 w 2362533"/>
                <a:gd name="connsiteY2" fmla="*/ 724458 h 3286022"/>
                <a:gd name="connsiteX3" fmla="*/ 2028287 w 2362533"/>
                <a:gd name="connsiteY3" fmla="*/ 721510 h 3286022"/>
                <a:gd name="connsiteX4" fmla="*/ 2077266 w 2362533"/>
                <a:gd name="connsiteY4" fmla="*/ 719764 h 3286022"/>
                <a:gd name="connsiteX5" fmla="*/ 2111406 w 2362533"/>
                <a:gd name="connsiteY5" fmla="*/ 974505 h 3286022"/>
                <a:gd name="connsiteX6" fmla="*/ 1924689 w 2362533"/>
                <a:gd name="connsiteY6" fmla="*/ 1151127 h 3286022"/>
                <a:gd name="connsiteX7" fmla="*/ 1921032 w 2362533"/>
                <a:gd name="connsiteY7" fmla="*/ 1148963 h 3286022"/>
                <a:gd name="connsiteX8" fmla="*/ 1916632 w 2362533"/>
                <a:gd name="connsiteY8" fmla="*/ 1195202 h 3286022"/>
                <a:gd name="connsiteX9" fmla="*/ 1819905 w 2362533"/>
                <a:gd name="connsiteY9" fmla="*/ 1462916 h 3286022"/>
                <a:gd name="connsiteX10" fmla="*/ 1798544 w 2362533"/>
                <a:gd name="connsiteY10" fmla="*/ 1497292 h 3286022"/>
                <a:gd name="connsiteX11" fmla="*/ 1800864 w 2362533"/>
                <a:gd name="connsiteY11" fmla="*/ 1520477 h 3286022"/>
                <a:gd name="connsiteX12" fmla="*/ 1726202 w 2362533"/>
                <a:gd name="connsiteY12" fmla="*/ 1625182 h 3286022"/>
                <a:gd name="connsiteX13" fmla="*/ 1693281 w 2362533"/>
                <a:gd name="connsiteY13" fmla="*/ 1650807 h 3286022"/>
                <a:gd name="connsiteX14" fmla="*/ 1652739 w 2362533"/>
                <a:gd name="connsiteY14" fmla="*/ 1693313 h 3286022"/>
                <a:gd name="connsiteX15" fmla="*/ 1541082 w 2362533"/>
                <a:gd name="connsiteY15" fmla="*/ 1757112 h 3286022"/>
                <a:gd name="connsiteX16" fmla="*/ 1516570 w 2362533"/>
                <a:gd name="connsiteY16" fmla="*/ 1752141 h 3286022"/>
                <a:gd name="connsiteX17" fmla="*/ 1480220 w 2362533"/>
                <a:gd name="connsiteY17" fmla="*/ 1768429 h 3286022"/>
                <a:gd name="connsiteX18" fmla="*/ 1151490 w 2362533"/>
                <a:gd name="connsiteY18" fmla="*/ 1837566 h 3286022"/>
                <a:gd name="connsiteX19" fmla="*/ 1136131 w 2362533"/>
                <a:gd name="connsiteY19" fmla="*/ 1834857 h 3286022"/>
                <a:gd name="connsiteX20" fmla="*/ 1109399 w 2362533"/>
                <a:gd name="connsiteY20" fmla="*/ 1879398 h 3286022"/>
                <a:gd name="connsiteX21" fmla="*/ 973449 w 2362533"/>
                <a:gd name="connsiteY21" fmla="*/ 2004406 h 3286022"/>
                <a:gd name="connsiteX22" fmla="*/ 956050 w 2362533"/>
                <a:gd name="connsiteY22" fmla="*/ 2004137 h 3286022"/>
                <a:gd name="connsiteX23" fmla="*/ 911997 w 2362533"/>
                <a:gd name="connsiteY23" fmla="*/ 2032347 h 3286022"/>
                <a:gd name="connsiteX24" fmla="*/ 863709 w 2362533"/>
                <a:gd name="connsiteY24" fmla="*/ 2055267 h 3286022"/>
                <a:gd name="connsiteX25" fmla="*/ 858495 w 2362533"/>
                <a:gd name="connsiteY25" fmla="*/ 2056684 h 3286022"/>
                <a:gd name="connsiteX26" fmla="*/ 2356243 w 2362533"/>
                <a:gd name="connsiteY26" fmla="*/ 2586450 h 3286022"/>
                <a:gd name="connsiteX27" fmla="*/ 2221848 w 2362533"/>
                <a:gd name="connsiteY27" fmla="*/ 2966409 h 3286022"/>
                <a:gd name="connsiteX28" fmla="*/ 2259347 w 2362533"/>
                <a:gd name="connsiteY28" fmla="*/ 2979673 h 3286022"/>
                <a:gd name="connsiteX29" fmla="*/ 2263101 w 2362533"/>
                <a:gd name="connsiteY29" fmla="*/ 2930856 h 3286022"/>
                <a:gd name="connsiteX30" fmla="*/ 2309678 w 2362533"/>
                <a:gd name="connsiteY30" fmla="*/ 2849821 h 3286022"/>
                <a:gd name="connsiteX31" fmla="*/ 2360227 w 2362533"/>
                <a:gd name="connsiteY31" fmla="*/ 2982501 h 3286022"/>
                <a:gd name="connsiteX32" fmla="*/ 2357767 w 2362533"/>
                <a:gd name="connsiteY32" fmla="*/ 3014485 h 3286022"/>
                <a:gd name="connsiteX33" fmla="*/ 2362533 w 2362533"/>
                <a:gd name="connsiteY33" fmla="*/ 3016170 h 3286022"/>
                <a:gd name="connsiteX34" fmla="*/ 2356277 w 2362533"/>
                <a:gd name="connsiteY34" fmla="*/ 3033857 h 3286022"/>
                <a:gd name="connsiteX35" fmla="*/ 2356254 w 2362533"/>
                <a:gd name="connsiteY35" fmla="*/ 3034146 h 3286022"/>
                <a:gd name="connsiteX36" fmla="*/ 2345421 w 2362533"/>
                <a:gd name="connsiteY36" fmla="*/ 3076320 h 3286022"/>
                <a:gd name="connsiteX37" fmla="*/ 2334289 w 2362533"/>
                <a:gd name="connsiteY37" fmla="*/ 3096021 h 3286022"/>
                <a:gd name="connsiteX38" fmla="*/ 2329208 w 2362533"/>
                <a:gd name="connsiteY38" fmla="*/ 3110385 h 3286022"/>
                <a:gd name="connsiteX39" fmla="*/ 2332512 w 2362533"/>
                <a:gd name="connsiteY39" fmla="*/ 3153343 h 3286022"/>
                <a:gd name="connsiteX40" fmla="*/ 2281963 w 2362533"/>
                <a:gd name="connsiteY40" fmla="*/ 3286022 h 3286022"/>
                <a:gd name="connsiteX41" fmla="*/ 2264305 w 2362533"/>
                <a:gd name="connsiteY41" fmla="*/ 3276665 h 3286022"/>
                <a:gd name="connsiteX42" fmla="*/ 2025116 w 2362533"/>
                <a:gd name="connsiteY42" fmla="*/ 3192062 h 3286022"/>
                <a:gd name="connsiteX43" fmla="*/ 2025250 w 2362533"/>
                <a:gd name="connsiteY43" fmla="*/ 3191683 h 3286022"/>
                <a:gd name="connsiteX44" fmla="*/ 107958 w 2362533"/>
                <a:gd name="connsiteY44" fmla="*/ 2513520 h 3286022"/>
                <a:gd name="connsiteX45" fmla="*/ 108131 w 2362533"/>
                <a:gd name="connsiteY45" fmla="*/ 2513030 h 3286022"/>
                <a:gd name="connsiteX46" fmla="*/ 56806 w 2362533"/>
                <a:gd name="connsiteY46" fmla="*/ 2487139 h 3286022"/>
                <a:gd name="connsiteX47" fmla="*/ 5640 w 2362533"/>
                <a:gd name="connsiteY47" fmla="*/ 2308711 h 3286022"/>
                <a:gd name="connsiteX48" fmla="*/ 76968 w 2362533"/>
                <a:gd name="connsiteY48" fmla="*/ 2198170 h 3286022"/>
                <a:gd name="connsiteX49" fmla="*/ 97086 w 2362533"/>
                <a:gd name="connsiteY49" fmla="*/ 2188799 h 3286022"/>
                <a:gd name="connsiteX50" fmla="*/ 109620 w 2362533"/>
                <a:gd name="connsiteY50" fmla="*/ 2141735 h 3286022"/>
                <a:gd name="connsiteX51" fmla="*/ 329776 w 2362533"/>
                <a:gd name="connsiteY51" fmla="*/ 1876779 h 3286022"/>
                <a:gd name="connsiteX52" fmla="*/ 333039 w 2362533"/>
                <a:gd name="connsiteY52" fmla="*/ 1877176 h 3286022"/>
                <a:gd name="connsiteX53" fmla="*/ 335035 w 2362533"/>
                <a:gd name="connsiteY53" fmla="*/ 1871531 h 3286022"/>
                <a:gd name="connsiteX54" fmla="*/ 360371 w 2362533"/>
                <a:gd name="connsiteY54" fmla="*/ 1880493 h 3286022"/>
                <a:gd name="connsiteX55" fmla="*/ 360376 w 2362533"/>
                <a:gd name="connsiteY55" fmla="*/ 1880493 h 3286022"/>
                <a:gd name="connsiteX56" fmla="*/ 360380 w 2362533"/>
                <a:gd name="connsiteY56" fmla="*/ 1880496 h 3286022"/>
                <a:gd name="connsiteX57" fmla="*/ 734626 w 2362533"/>
                <a:gd name="connsiteY57" fmla="*/ 2012870 h 3286022"/>
                <a:gd name="connsiteX58" fmla="*/ 733670 w 2362533"/>
                <a:gd name="connsiteY58" fmla="*/ 2011060 h 3286022"/>
                <a:gd name="connsiteX59" fmla="*/ 808050 w 2362533"/>
                <a:gd name="connsiteY59" fmla="*/ 1778664 h 3286022"/>
                <a:gd name="connsiteX60" fmla="*/ 897351 w 2362533"/>
                <a:gd name="connsiteY60" fmla="*/ 1655159 h 3286022"/>
                <a:gd name="connsiteX61" fmla="*/ 898545 w 2362533"/>
                <a:gd name="connsiteY61" fmla="*/ 1645478 h 3286022"/>
                <a:gd name="connsiteX62" fmla="*/ 955696 w 2362533"/>
                <a:gd name="connsiteY62" fmla="*/ 1429305 h 3286022"/>
                <a:gd name="connsiteX63" fmla="*/ 974303 w 2362533"/>
                <a:gd name="connsiteY63" fmla="*/ 1384539 h 3286022"/>
                <a:gd name="connsiteX64" fmla="*/ 940633 w 2362533"/>
                <a:gd name="connsiteY64" fmla="*/ 1291971 h 3286022"/>
                <a:gd name="connsiteX65" fmla="*/ 910370 w 2362533"/>
                <a:gd name="connsiteY65" fmla="*/ 1059877 h 3286022"/>
                <a:gd name="connsiteX66" fmla="*/ 911212 w 2362533"/>
                <a:gd name="connsiteY66" fmla="*/ 1053546 h 3286022"/>
                <a:gd name="connsiteX67" fmla="*/ 889452 w 2362533"/>
                <a:gd name="connsiteY67" fmla="*/ 961714 h 3286022"/>
                <a:gd name="connsiteX68" fmla="*/ 887453 w 2362533"/>
                <a:gd name="connsiteY68" fmla="*/ 916359 h 3286022"/>
                <a:gd name="connsiteX69" fmla="*/ 875930 w 2362533"/>
                <a:gd name="connsiteY69" fmla="*/ 923403 h 3286022"/>
                <a:gd name="connsiteX70" fmla="*/ 801556 w 2362533"/>
                <a:gd name="connsiteY70" fmla="*/ 860580 h 3286022"/>
                <a:gd name="connsiteX71" fmla="*/ 814895 w 2362533"/>
                <a:gd name="connsiteY71" fmla="*/ 780515 h 3286022"/>
                <a:gd name="connsiteX72" fmla="*/ 826131 w 2362533"/>
                <a:gd name="connsiteY72" fmla="*/ 773646 h 3286022"/>
                <a:gd name="connsiteX73" fmla="*/ 814367 w 2362533"/>
                <a:gd name="connsiteY73" fmla="*/ 714898 h 3286022"/>
                <a:gd name="connsiteX74" fmla="*/ 865665 w 2362533"/>
                <a:gd name="connsiteY74" fmla="*/ 498283 h 3286022"/>
                <a:gd name="connsiteX75" fmla="*/ 903945 w 2362533"/>
                <a:gd name="connsiteY75" fmla="*/ 478826 h 3286022"/>
                <a:gd name="connsiteX76" fmla="*/ 903011 w 2362533"/>
                <a:gd name="connsiteY76" fmla="*/ 441951 h 3286022"/>
                <a:gd name="connsiteX77" fmla="*/ 991224 w 2362533"/>
                <a:gd name="connsiteY77" fmla="*/ 259575 h 3286022"/>
                <a:gd name="connsiteX78" fmla="*/ 1024620 w 2362533"/>
                <a:gd name="connsiteY78" fmla="*/ 257338 h 3286022"/>
                <a:gd name="connsiteX79" fmla="*/ 1029384 w 2362533"/>
                <a:gd name="connsiteY79" fmla="*/ 258832 h 3286022"/>
                <a:gd name="connsiteX80" fmla="*/ 1031119 w 2362533"/>
                <a:gd name="connsiteY80" fmla="*/ 240166 h 3286022"/>
                <a:gd name="connsiteX81" fmla="*/ 1069406 w 2362533"/>
                <a:gd name="connsiteY81" fmla="*/ 144026 h 3286022"/>
                <a:gd name="connsiteX82" fmla="*/ 1373804 w 2362533"/>
                <a:gd name="connsiteY82" fmla="*/ 34886 h 3286022"/>
                <a:gd name="connsiteX83" fmla="*/ 1380737 w 2362533"/>
                <a:gd name="connsiteY83" fmla="*/ 38341 h 3286022"/>
                <a:gd name="connsiteX84" fmla="*/ 1484775 w 2362533"/>
                <a:gd name="connsiteY84" fmla="*/ 7294 h 3286022"/>
                <a:gd name="connsiteX85" fmla="*/ 1706881 w 2362533"/>
                <a:gd name="connsiteY85" fmla="*/ 24019 h 328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362533" h="3286022">
                  <a:moveTo>
                    <a:pt x="1706881" y="24019"/>
                  </a:moveTo>
                  <a:cubicBezTo>
                    <a:pt x="1922547" y="100302"/>
                    <a:pt x="2045288" y="341883"/>
                    <a:pt x="2035542" y="620858"/>
                  </a:cubicBezTo>
                  <a:lnTo>
                    <a:pt x="2023799" y="724458"/>
                  </a:lnTo>
                  <a:lnTo>
                    <a:pt x="2028287" y="721510"/>
                  </a:lnTo>
                  <a:cubicBezTo>
                    <a:pt x="2045358" y="715268"/>
                    <a:pt x="2062019" y="714371"/>
                    <a:pt x="2077266" y="719764"/>
                  </a:cubicBezTo>
                  <a:cubicBezTo>
                    <a:pt x="2138254" y="741336"/>
                    <a:pt x="2153539" y="855388"/>
                    <a:pt x="2111406" y="974505"/>
                  </a:cubicBezTo>
                  <a:cubicBezTo>
                    <a:pt x="2069273" y="1093622"/>
                    <a:pt x="1985677" y="1172699"/>
                    <a:pt x="1924689" y="1151127"/>
                  </a:cubicBezTo>
                  <a:lnTo>
                    <a:pt x="1921032" y="1148963"/>
                  </a:lnTo>
                  <a:lnTo>
                    <a:pt x="1916632" y="1195202"/>
                  </a:lnTo>
                  <a:cubicBezTo>
                    <a:pt x="1904624" y="1270469"/>
                    <a:pt x="1871433" y="1365654"/>
                    <a:pt x="1819905" y="1462916"/>
                  </a:cubicBezTo>
                  <a:lnTo>
                    <a:pt x="1798544" y="1497292"/>
                  </a:lnTo>
                  <a:lnTo>
                    <a:pt x="1800864" y="1520477"/>
                  </a:lnTo>
                  <a:cubicBezTo>
                    <a:pt x="1796139" y="1551098"/>
                    <a:pt x="1769334" y="1587667"/>
                    <a:pt x="1726202" y="1625182"/>
                  </a:cubicBezTo>
                  <a:lnTo>
                    <a:pt x="1693281" y="1650807"/>
                  </a:lnTo>
                  <a:lnTo>
                    <a:pt x="1652739" y="1693313"/>
                  </a:lnTo>
                  <a:cubicBezTo>
                    <a:pt x="1611092" y="1732471"/>
                    <a:pt x="1572023" y="1755477"/>
                    <a:pt x="1541082" y="1757112"/>
                  </a:cubicBezTo>
                  <a:lnTo>
                    <a:pt x="1516570" y="1752141"/>
                  </a:lnTo>
                  <a:lnTo>
                    <a:pt x="1480220" y="1768429"/>
                  </a:lnTo>
                  <a:cubicBezTo>
                    <a:pt x="1352802" y="1820338"/>
                    <a:pt x="1231483" y="1844064"/>
                    <a:pt x="1151490" y="1837566"/>
                  </a:cubicBezTo>
                  <a:lnTo>
                    <a:pt x="1136131" y="1834857"/>
                  </a:lnTo>
                  <a:lnTo>
                    <a:pt x="1109399" y="1879398"/>
                  </a:lnTo>
                  <a:cubicBezTo>
                    <a:pt x="1063912" y="1947657"/>
                    <a:pt x="1015372" y="1993167"/>
                    <a:pt x="973449" y="2004406"/>
                  </a:cubicBezTo>
                  <a:lnTo>
                    <a:pt x="956050" y="2004137"/>
                  </a:lnTo>
                  <a:lnTo>
                    <a:pt x="911997" y="2032347"/>
                  </a:lnTo>
                  <a:cubicBezTo>
                    <a:pt x="895200" y="2041763"/>
                    <a:pt x="879021" y="2049449"/>
                    <a:pt x="863709" y="2055267"/>
                  </a:cubicBezTo>
                  <a:lnTo>
                    <a:pt x="858495" y="2056684"/>
                  </a:lnTo>
                  <a:lnTo>
                    <a:pt x="2356243" y="2586450"/>
                  </a:lnTo>
                  <a:lnTo>
                    <a:pt x="2221848" y="2966409"/>
                  </a:lnTo>
                  <a:lnTo>
                    <a:pt x="2259347" y="2979673"/>
                  </a:lnTo>
                  <a:lnTo>
                    <a:pt x="2263101" y="2930856"/>
                  </a:lnTo>
                  <a:cubicBezTo>
                    <a:pt x="2270775" y="2883235"/>
                    <a:pt x="2288740" y="2849821"/>
                    <a:pt x="2309678" y="2849821"/>
                  </a:cubicBezTo>
                  <a:cubicBezTo>
                    <a:pt x="2337595" y="2849821"/>
                    <a:pt x="2360227" y="2909224"/>
                    <a:pt x="2360227" y="2982501"/>
                  </a:cubicBezTo>
                  <a:lnTo>
                    <a:pt x="2357767" y="3014485"/>
                  </a:lnTo>
                  <a:lnTo>
                    <a:pt x="2362533" y="3016170"/>
                  </a:lnTo>
                  <a:lnTo>
                    <a:pt x="2356277" y="3033857"/>
                  </a:lnTo>
                  <a:lnTo>
                    <a:pt x="2356254" y="3034146"/>
                  </a:lnTo>
                  <a:cubicBezTo>
                    <a:pt x="2353696" y="3050020"/>
                    <a:pt x="2349995" y="3064315"/>
                    <a:pt x="2345421" y="3076320"/>
                  </a:cubicBezTo>
                  <a:lnTo>
                    <a:pt x="2334289" y="3096021"/>
                  </a:lnTo>
                  <a:lnTo>
                    <a:pt x="2329208" y="3110385"/>
                  </a:lnTo>
                  <a:lnTo>
                    <a:pt x="2332512" y="3153343"/>
                  </a:lnTo>
                  <a:cubicBezTo>
                    <a:pt x="2332512" y="3226620"/>
                    <a:pt x="2309880" y="3286023"/>
                    <a:pt x="2281963" y="3286022"/>
                  </a:cubicBezTo>
                  <a:lnTo>
                    <a:pt x="2264305" y="3276665"/>
                  </a:lnTo>
                  <a:lnTo>
                    <a:pt x="2025116" y="3192062"/>
                  </a:lnTo>
                  <a:lnTo>
                    <a:pt x="2025250" y="3191683"/>
                  </a:lnTo>
                  <a:lnTo>
                    <a:pt x="107958" y="2513520"/>
                  </a:lnTo>
                  <a:lnTo>
                    <a:pt x="108131" y="2513030"/>
                  </a:lnTo>
                  <a:lnTo>
                    <a:pt x="56806" y="2487139"/>
                  </a:lnTo>
                  <a:cubicBezTo>
                    <a:pt x="10869" y="2448793"/>
                    <a:pt x="-11228" y="2379409"/>
                    <a:pt x="5640" y="2308711"/>
                  </a:cubicBezTo>
                  <a:cubicBezTo>
                    <a:pt x="16886" y="2261579"/>
                    <a:pt x="43320" y="2222787"/>
                    <a:pt x="76968" y="2198170"/>
                  </a:cubicBezTo>
                  <a:lnTo>
                    <a:pt x="97086" y="2188799"/>
                  </a:lnTo>
                  <a:lnTo>
                    <a:pt x="109620" y="2141735"/>
                  </a:lnTo>
                  <a:cubicBezTo>
                    <a:pt x="162783" y="1991433"/>
                    <a:pt x="255383" y="1883096"/>
                    <a:pt x="329776" y="1876779"/>
                  </a:cubicBezTo>
                  <a:lnTo>
                    <a:pt x="333039" y="1877176"/>
                  </a:lnTo>
                  <a:lnTo>
                    <a:pt x="335035" y="1871531"/>
                  </a:lnTo>
                  <a:lnTo>
                    <a:pt x="360371" y="1880493"/>
                  </a:lnTo>
                  <a:lnTo>
                    <a:pt x="360376" y="1880493"/>
                  </a:lnTo>
                  <a:lnTo>
                    <a:pt x="360380" y="1880496"/>
                  </a:lnTo>
                  <a:lnTo>
                    <a:pt x="734626" y="2012870"/>
                  </a:lnTo>
                  <a:lnTo>
                    <a:pt x="733670" y="2011060"/>
                  </a:lnTo>
                  <a:cubicBezTo>
                    <a:pt x="724081" y="1957219"/>
                    <a:pt x="751789" y="1871594"/>
                    <a:pt x="808050" y="1778664"/>
                  </a:cubicBezTo>
                  <a:lnTo>
                    <a:pt x="897351" y="1655159"/>
                  </a:lnTo>
                  <a:lnTo>
                    <a:pt x="898545" y="1645478"/>
                  </a:lnTo>
                  <a:cubicBezTo>
                    <a:pt x="908922" y="1581670"/>
                    <a:pt x="928168" y="1507132"/>
                    <a:pt x="955696" y="1429305"/>
                  </a:cubicBezTo>
                  <a:lnTo>
                    <a:pt x="974303" y="1384539"/>
                  </a:lnTo>
                  <a:lnTo>
                    <a:pt x="940633" y="1291971"/>
                  </a:lnTo>
                  <a:cubicBezTo>
                    <a:pt x="915926" y="1204993"/>
                    <a:pt x="906170" y="1122667"/>
                    <a:pt x="910370" y="1059877"/>
                  </a:cubicBezTo>
                  <a:lnTo>
                    <a:pt x="911212" y="1053546"/>
                  </a:lnTo>
                  <a:lnTo>
                    <a:pt x="889452" y="961714"/>
                  </a:lnTo>
                  <a:lnTo>
                    <a:pt x="887453" y="916359"/>
                  </a:lnTo>
                  <a:lnTo>
                    <a:pt x="875930" y="923403"/>
                  </a:lnTo>
                  <a:cubicBezTo>
                    <a:pt x="846420" y="931398"/>
                    <a:pt x="813122" y="903271"/>
                    <a:pt x="801556" y="860580"/>
                  </a:cubicBezTo>
                  <a:cubicBezTo>
                    <a:pt x="792882" y="828562"/>
                    <a:pt x="798896" y="797445"/>
                    <a:pt x="814895" y="780515"/>
                  </a:cubicBezTo>
                  <a:lnTo>
                    <a:pt x="826131" y="773646"/>
                  </a:lnTo>
                  <a:lnTo>
                    <a:pt x="814367" y="714898"/>
                  </a:lnTo>
                  <a:cubicBezTo>
                    <a:pt x="805411" y="620561"/>
                    <a:pt x="827095" y="536831"/>
                    <a:pt x="865665" y="498283"/>
                  </a:cubicBezTo>
                  <a:lnTo>
                    <a:pt x="903945" y="478826"/>
                  </a:lnTo>
                  <a:lnTo>
                    <a:pt x="903011" y="441951"/>
                  </a:lnTo>
                  <a:cubicBezTo>
                    <a:pt x="906142" y="346147"/>
                    <a:pt x="937291" y="274895"/>
                    <a:pt x="991224" y="259575"/>
                  </a:cubicBezTo>
                  <a:cubicBezTo>
                    <a:pt x="1002011" y="256511"/>
                    <a:pt x="1013199" y="255829"/>
                    <a:pt x="1024620" y="257338"/>
                  </a:cubicBezTo>
                  <a:lnTo>
                    <a:pt x="1029384" y="258832"/>
                  </a:lnTo>
                  <a:lnTo>
                    <a:pt x="1031119" y="240166"/>
                  </a:lnTo>
                  <a:cubicBezTo>
                    <a:pt x="1037364" y="207090"/>
                    <a:pt x="1050004" y="174412"/>
                    <a:pt x="1069406" y="144026"/>
                  </a:cubicBezTo>
                  <a:cubicBezTo>
                    <a:pt x="1137313" y="37676"/>
                    <a:pt x="1265548" y="-5351"/>
                    <a:pt x="1373804" y="34886"/>
                  </a:cubicBezTo>
                  <a:lnTo>
                    <a:pt x="1380737" y="38341"/>
                  </a:lnTo>
                  <a:lnTo>
                    <a:pt x="1484775" y="7294"/>
                  </a:lnTo>
                  <a:cubicBezTo>
                    <a:pt x="1559584" y="-6063"/>
                    <a:pt x="1634992" y="-1409"/>
                    <a:pt x="1706881" y="240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09F24B-EF0D-4C22-9DCA-EC7465D7C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166" y="3063783"/>
              <a:ext cx="2695717" cy="3040472"/>
            </a:xfrm>
            <a:prstGeom prst="rect">
              <a:avLst/>
            </a:prstGeom>
            <a:noFill/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188AF3-0190-1674-A8B3-780C47B14EE7}"/>
              </a:ext>
            </a:extLst>
          </p:cNvPr>
          <p:cNvSpPr txBox="1"/>
          <p:nvPr/>
        </p:nvSpPr>
        <p:spPr>
          <a:xfrm>
            <a:off x="4464150" y="3934901"/>
            <a:ext cx="349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</a:t>
            </a:r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0531D1-93C4-9CD8-AEFE-6333DD9BDF30}"/>
              </a:ext>
            </a:extLst>
          </p:cNvPr>
          <p:cNvCxnSpPr>
            <a:cxnSpLocks/>
          </p:cNvCxnSpPr>
          <p:nvPr/>
        </p:nvCxnSpPr>
        <p:spPr>
          <a:xfrm>
            <a:off x="4575688" y="3950776"/>
            <a:ext cx="3276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38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80356C-9048-CB74-36F4-1270E4C25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-152" r="61" b="32"/>
          <a:stretch/>
        </p:blipFill>
        <p:spPr>
          <a:xfrm>
            <a:off x="-15468600" y="-26822400"/>
            <a:ext cx="30975300" cy="414528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200622" y="563255"/>
            <a:ext cx="5790754" cy="5941149"/>
            <a:chOff x="4866026" y="1099840"/>
            <a:chExt cx="5790754" cy="6193523"/>
          </a:xfrm>
        </p:grpSpPr>
        <p:sp>
          <p:nvSpPr>
            <p:cNvPr id="13" name="TextBox 12"/>
            <p:cNvSpPr txBox="1"/>
            <p:nvPr/>
          </p:nvSpPr>
          <p:spPr>
            <a:xfrm>
              <a:off x="4866026" y="1099840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82209" y="5077372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6278" y="2518017"/>
              <a:ext cx="4963217" cy="2769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사용자가</a:t>
              </a:r>
              <a:r>
                <a:rPr lang="ko-KR" altLang="en-US" sz="3200" dirty="0">
                  <a:solidFill>
                    <a:schemeClr val="bg1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4000" dirty="0">
                  <a:solidFill>
                    <a:srgbClr val="F6F2D4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구현을 모른 채</a:t>
              </a:r>
              <a:endParaRPr lang="en-US" altLang="ko-KR" sz="4000" dirty="0">
                <a:solidFill>
                  <a:srgbClr val="F6F2D4"/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dirty="0">
                  <a:solidFill>
                    <a:srgbClr val="F6F2D4"/>
                  </a:solidFill>
                  <a:latin typeface="페이북 OTF ExtraBold" panose="00000800000000000000" pitchFamily="50" charset="-127"/>
                  <a:ea typeface="페이북 OTF ExtraBold" panose="00000800000000000000" pitchFamily="50" charset="-127"/>
                  <a:cs typeface="Arial" panose="020B0604020202020204" pitchFamily="34" charset="0"/>
                </a:rPr>
                <a:t>자료의 핵심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을</a:t>
              </a:r>
              <a:r>
                <a:rPr lang="ko-KR" altLang="en-US" sz="3200" dirty="0">
                  <a:solidFill>
                    <a:schemeClr val="bg1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 </a:t>
              </a:r>
              <a:endParaRPr lang="en-US" altLang="ko-KR" sz="3200" dirty="0">
                <a:solidFill>
                  <a:schemeClr val="bg1"/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dirty="0">
                  <a:solidFill>
                    <a:srgbClr val="F6F2D4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조작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할</a:t>
              </a:r>
              <a:r>
                <a:rPr lang="ko-KR" altLang="en-US" sz="3200" dirty="0">
                  <a:solidFill>
                    <a:schemeClr val="bg1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수 있어야 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진정한 의미의 클래스다</a:t>
              </a:r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.</a:t>
              </a:r>
              <a:endParaRPr lang="ko-KR" altLang="en-US" sz="3200" dirty="0">
                <a:solidFill>
                  <a:schemeClr val="bg1">
                    <a:lumMod val="50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9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80356C-9048-CB74-36F4-1270E4C258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7" y="-25400"/>
            <a:ext cx="5153025" cy="6883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3AE24E-E81A-4165-9E4E-DADFC5C5EAE3}"/>
              </a:ext>
            </a:extLst>
          </p:cNvPr>
          <p:cNvSpPr/>
          <p:nvPr/>
        </p:nvSpPr>
        <p:spPr>
          <a:xfrm>
            <a:off x="7038977" y="-12700"/>
            <a:ext cx="5153025" cy="6883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27685" y="297249"/>
            <a:ext cx="4211775" cy="1534816"/>
            <a:chOff x="175260" y="78174"/>
            <a:chExt cx="4211775" cy="1534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75227" y="909171"/>
              <a:ext cx="41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객체와 자료구조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19E764-9651-3896-B382-962DFC9B8A98}"/>
                </a:ext>
              </a:extLst>
            </p:cNvPr>
            <p:cNvSpPr txBox="1"/>
            <p:nvPr/>
          </p:nvSpPr>
          <p:spPr>
            <a:xfrm>
              <a:off x="275228" y="78174"/>
              <a:ext cx="2335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hapter</a:t>
              </a:r>
              <a:r>
                <a:rPr lang="en-US" altLang="ko-KR" sz="40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r>
                <a:rPr lang="en-US" altLang="ko-KR" sz="48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40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81319" y="1243658"/>
              <a:ext cx="38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자료 추상화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5260" y="281940"/>
              <a:ext cx="0" cy="133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204923" y="3225983"/>
            <a:ext cx="52758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복잡한 시스템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데이터 또는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기능을 </a:t>
            </a:r>
            <a:r>
              <a:rPr lang="ko-KR" altLang="en-US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간소화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하고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  <a:p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 </a:t>
            </a:r>
            <a:r>
              <a:rPr lang="ko-KR" altLang="en-US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필요한 부분만 강조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하여</a:t>
            </a:r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 </a:t>
            </a:r>
            <a:endParaRPr lang="en-US" altLang="ko-KR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  <a:p>
            <a:r>
              <a:rPr lang="ko-KR" altLang="en-US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다루기 쉽게 만드는 개념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을 나타냅니다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.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D7366-CED9-4193-9E70-94EF84D2E09A}"/>
              </a:ext>
            </a:extLst>
          </p:cNvPr>
          <p:cNvSpPr txBox="1"/>
          <p:nvPr/>
        </p:nvSpPr>
        <p:spPr>
          <a:xfrm>
            <a:off x="1204923" y="2378324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프로그래밍에 있어서 추상화는 어떤 의미야</a:t>
            </a:r>
            <a:r>
              <a:rPr lang="en-US" altLang="ko-KR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?</a:t>
            </a:r>
            <a:endParaRPr lang="ko-KR" altLang="en-US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D81A4-D8CE-4EE6-A385-53321A7C2F86}"/>
              </a:ext>
            </a:extLst>
          </p:cNvPr>
          <p:cNvSpPr txBox="1"/>
          <p:nvPr/>
        </p:nvSpPr>
        <p:spPr>
          <a:xfrm>
            <a:off x="548974" y="230138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Q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5FC44-687F-4947-A53C-C2DD9C8E1664}"/>
              </a:ext>
            </a:extLst>
          </p:cNvPr>
          <p:cNvSpPr txBox="1"/>
          <p:nvPr/>
        </p:nvSpPr>
        <p:spPr>
          <a:xfrm>
            <a:off x="548974" y="3225983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A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27DC5-F3A6-4103-801E-9395D42CD550}"/>
              </a:ext>
            </a:extLst>
          </p:cNvPr>
          <p:cNvSpPr txBox="1"/>
          <p:nvPr/>
        </p:nvSpPr>
        <p:spPr>
          <a:xfrm>
            <a:off x="3909616" y="4903493"/>
            <a:ext cx="2499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페이북 OTF Bold" panose="00000800000000000000" pitchFamily="50" charset="-127"/>
                <a:cs typeface="Arial" panose="020B0604020202020204" pitchFamily="34" charset="0"/>
              </a:rPr>
              <a:t>- Chat GPT -</a:t>
            </a:r>
            <a:endParaRPr lang="ko-KR" altLang="en-US" sz="3200" dirty="0">
              <a:latin typeface="Arial" panose="020B0604020202020204" pitchFamily="34" charset="0"/>
              <a:ea typeface="페이북 OTF Bold" panose="00000800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21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80356C-9048-CB74-36F4-1270E4C258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7" y="-25400"/>
            <a:ext cx="5153025" cy="6883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3AE24E-E81A-4165-9E4E-DADFC5C5EAE3}"/>
              </a:ext>
            </a:extLst>
          </p:cNvPr>
          <p:cNvSpPr/>
          <p:nvPr/>
        </p:nvSpPr>
        <p:spPr>
          <a:xfrm>
            <a:off x="7038977" y="-12700"/>
            <a:ext cx="5153025" cy="6883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27685" y="297249"/>
            <a:ext cx="4211775" cy="1534816"/>
            <a:chOff x="175260" y="78174"/>
            <a:chExt cx="4211775" cy="1534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75227" y="909171"/>
              <a:ext cx="41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객체와 자료구조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19E764-9651-3896-B382-962DFC9B8A98}"/>
                </a:ext>
              </a:extLst>
            </p:cNvPr>
            <p:cNvSpPr txBox="1"/>
            <p:nvPr/>
          </p:nvSpPr>
          <p:spPr>
            <a:xfrm>
              <a:off x="275228" y="78174"/>
              <a:ext cx="2335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hapter</a:t>
              </a:r>
              <a:r>
                <a:rPr lang="en-US" altLang="ko-KR" sz="40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r>
                <a:rPr lang="en-US" altLang="ko-KR" sz="48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40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81319" y="1243658"/>
              <a:ext cx="38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자료 추상화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5260" y="281940"/>
              <a:ext cx="0" cy="133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204923" y="3225983"/>
            <a:ext cx="5846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추상화는 문제를 해결하기 위한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  <a:p>
            <a:r>
              <a:rPr lang="ko-KR" altLang="en-US" sz="24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핵심 아이디어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와 </a:t>
            </a:r>
            <a:r>
              <a:rPr lang="ko-KR" altLang="en-US" sz="24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개념을 추출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하여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이를 </a:t>
            </a:r>
            <a:r>
              <a:rPr lang="ko-KR" altLang="en-US" sz="24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재사용 가능한 모듈로 구성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함으로써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  <a:p>
            <a:r>
              <a:rPr lang="ko-KR" altLang="en-US" sz="24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코드의 재사용성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과 </a:t>
            </a:r>
            <a:r>
              <a:rPr lang="ko-KR" altLang="en-US" sz="24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유지보수성을 향상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시킵니다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D564F5-6883-41AB-858B-58D65FC3B839}"/>
              </a:ext>
            </a:extLst>
          </p:cNvPr>
          <p:cNvSpPr txBox="1"/>
          <p:nvPr/>
        </p:nvSpPr>
        <p:spPr>
          <a:xfrm>
            <a:off x="3909616" y="4903493"/>
            <a:ext cx="2499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페이북 OTF Bold" panose="00000800000000000000" pitchFamily="50" charset="-127"/>
                <a:cs typeface="Arial" panose="020B0604020202020204" pitchFamily="34" charset="0"/>
              </a:rPr>
              <a:t>- Chat GPT -</a:t>
            </a:r>
            <a:endParaRPr lang="ko-KR" altLang="en-US" sz="3200" dirty="0">
              <a:latin typeface="Arial" panose="020B0604020202020204" pitchFamily="34" charset="0"/>
              <a:ea typeface="페이북 OTF Bold" panose="000008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D7366-CED9-4193-9E70-94EF84D2E09A}"/>
              </a:ext>
            </a:extLst>
          </p:cNvPr>
          <p:cNvSpPr txBox="1"/>
          <p:nvPr/>
        </p:nvSpPr>
        <p:spPr>
          <a:xfrm>
            <a:off x="1204923" y="2378324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프로그래밍에 있어서 추상화는 어떤 의미야</a:t>
            </a:r>
            <a:r>
              <a:rPr lang="en-US" altLang="ko-KR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?</a:t>
            </a:r>
            <a:endParaRPr lang="ko-KR" altLang="en-US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D81A4-D8CE-4EE6-A385-53321A7C2F86}"/>
              </a:ext>
            </a:extLst>
          </p:cNvPr>
          <p:cNvSpPr txBox="1"/>
          <p:nvPr/>
        </p:nvSpPr>
        <p:spPr>
          <a:xfrm>
            <a:off x="548974" y="2301380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Q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5FC44-687F-4947-A53C-C2DD9C8E1664}"/>
              </a:ext>
            </a:extLst>
          </p:cNvPr>
          <p:cNvSpPr txBox="1"/>
          <p:nvPr/>
        </p:nvSpPr>
        <p:spPr>
          <a:xfrm>
            <a:off x="548974" y="3225983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A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107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27685" y="297249"/>
            <a:ext cx="4211775" cy="1534816"/>
            <a:chOff x="175260" y="78174"/>
            <a:chExt cx="4211775" cy="1534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75227" y="909171"/>
              <a:ext cx="41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자료 추상화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19E764-9651-3896-B382-962DFC9B8A98}"/>
                </a:ext>
              </a:extLst>
            </p:cNvPr>
            <p:cNvSpPr txBox="1"/>
            <p:nvPr/>
          </p:nvSpPr>
          <p:spPr>
            <a:xfrm>
              <a:off x="275228" y="78174"/>
              <a:ext cx="2335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hapter</a:t>
              </a:r>
              <a:r>
                <a:rPr lang="en-US" altLang="ko-KR" sz="40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r>
                <a:rPr lang="en-US" altLang="ko-KR" sz="48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40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81319" y="1243658"/>
              <a:ext cx="38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예시코드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5260" y="281940"/>
              <a:ext cx="0" cy="133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03C4CC1-3B7C-4EF2-8B89-93EE3581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377" y="0"/>
            <a:ext cx="406862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D6BEE5-DC86-4501-AF70-D41752120FAC}"/>
              </a:ext>
            </a:extLst>
          </p:cNvPr>
          <p:cNvSpPr txBox="1"/>
          <p:nvPr/>
        </p:nvSpPr>
        <p:spPr>
          <a:xfrm>
            <a:off x="1204923" y="2378324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라면 끓이는 방법을 추상화 된 코드로 보여줘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4FE0F-DFCB-4813-B5C7-34F151F862E5}"/>
              </a:ext>
            </a:extLst>
          </p:cNvPr>
          <p:cNvSpPr txBox="1"/>
          <p:nvPr/>
        </p:nvSpPr>
        <p:spPr>
          <a:xfrm>
            <a:off x="548974" y="230138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Q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563281-9774-4B95-9494-89D4DBAD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2" y="3213738"/>
            <a:ext cx="620164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1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27685" y="297249"/>
            <a:ext cx="4211775" cy="1534816"/>
            <a:chOff x="175260" y="78174"/>
            <a:chExt cx="4211775" cy="1534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75227" y="909171"/>
              <a:ext cx="41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자료 추상화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19E764-9651-3896-B382-962DFC9B8A98}"/>
                </a:ext>
              </a:extLst>
            </p:cNvPr>
            <p:cNvSpPr txBox="1"/>
            <p:nvPr/>
          </p:nvSpPr>
          <p:spPr>
            <a:xfrm>
              <a:off x="275228" y="78174"/>
              <a:ext cx="2335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hapter</a:t>
              </a:r>
              <a:r>
                <a:rPr lang="en-US" altLang="ko-KR" sz="40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r>
                <a:rPr lang="en-US" altLang="ko-KR" sz="48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40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81319" y="1243658"/>
              <a:ext cx="38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예시코드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5260" y="281940"/>
              <a:ext cx="0" cy="133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03C4CC1-3B7C-4EF2-8B89-93EE3581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377" y="0"/>
            <a:ext cx="406862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D6BEE5-DC86-4501-AF70-D41752120FAC}"/>
              </a:ext>
            </a:extLst>
          </p:cNvPr>
          <p:cNvSpPr txBox="1"/>
          <p:nvPr/>
        </p:nvSpPr>
        <p:spPr>
          <a:xfrm>
            <a:off x="1204923" y="2378324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라면 끓이는 방법을 추상화 된 코드로 보여줘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4FE0F-DFCB-4813-B5C7-34F151F862E5}"/>
              </a:ext>
            </a:extLst>
          </p:cNvPr>
          <p:cNvSpPr txBox="1"/>
          <p:nvPr/>
        </p:nvSpPr>
        <p:spPr>
          <a:xfrm>
            <a:off x="548974" y="230138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Q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563281-9774-4B95-9494-89D4DBAD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2" y="3213738"/>
            <a:ext cx="6201640" cy="218152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AE9473-1E5C-48B1-82BA-FA9B34A99BA8}"/>
              </a:ext>
            </a:extLst>
          </p:cNvPr>
          <p:cNvCxnSpPr>
            <a:cxnSpLocks/>
          </p:cNvCxnSpPr>
          <p:nvPr/>
        </p:nvCxnSpPr>
        <p:spPr>
          <a:xfrm flipV="1">
            <a:off x="4636893" y="1462733"/>
            <a:ext cx="3557311" cy="30148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3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27685" y="297249"/>
            <a:ext cx="4211775" cy="1534816"/>
            <a:chOff x="175260" y="78174"/>
            <a:chExt cx="4211775" cy="1534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75227" y="909171"/>
              <a:ext cx="41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자료 추상화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19E764-9651-3896-B382-962DFC9B8A98}"/>
                </a:ext>
              </a:extLst>
            </p:cNvPr>
            <p:cNvSpPr txBox="1"/>
            <p:nvPr/>
          </p:nvSpPr>
          <p:spPr>
            <a:xfrm>
              <a:off x="275228" y="78174"/>
              <a:ext cx="2335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hapter</a:t>
              </a:r>
              <a:r>
                <a:rPr lang="en-US" altLang="ko-KR" sz="40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r>
                <a:rPr lang="en-US" altLang="ko-KR" sz="48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40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81319" y="1243658"/>
              <a:ext cx="38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예시코드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5260" y="281940"/>
              <a:ext cx="0" cy="133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03C4CC1-3B7C-4EF2-8B89-93EE3581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377" y="0"/>
            <a:ext cx="406862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D6BEE5-DC86-4501-AF70-D41752120FAC}"/>
              </a:ext>
            </a:extLst>
          </p:cNvPr>
          <p:cNvSpPr txBox="1"/>
          <p:nvPr/>
        </p:nvSpPr>
        <p:spPr>
          <a:xfrm>
            <a:off x="1204923" y="2378324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라면 끓이는 방법을 추상화 된 코드로 보여줘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4FE0F-DFCB-4813-B5C7-34F151F862E5}"/>
              </a:ext>
            </a:extLst>
          </p:cNvPr>
          <p:cNvSpPr txBox="1"/>
          <p:nvPr/>
        </p:nvSpPr>
        <p:spPr>
          <a:xfrm>
            <a:off x="548974" y="230138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Q :</a:t>
            </a:r>
            <a:endParaRPr lang="ko-KR" altLang="en-US" sz="2800" dirty="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563281-9774-4B95-9494-89D4DBAD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2" y="3213738"/>
            <a:ext cx="6201640" cy="218152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AE9473-1E5C-48B1-82BA-FA9B34A99BA8}"/>
              </a:ext>
            </a:extLst>
          </p:cNvPr>
          <p:cNvCxnSpPr>
            <a:cxnSpLocks/>
          </p:cNvCxnSpPr>
          <p:nvPr/>
        </p:nvCxnSpPr>
        <p:spPr>
          <a:xfrm flipV="1">
            <a:off x="2802194" y="2489529"/>
            <a:ext cx="5616185" cy="21886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E902D-F24F-44FC-84BA-AB19CB85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200622" y="1010930"/>
            <a:ext cx="5790754" cy="5583771"/>
            <a:chOff x="4866026" y="1566532"/>
            <a:chExt cx="5790754" cy="5820964"/>
          </a:xfrm>
        </p:grpSpPr>
        <p:sp>
          <p:nvSpPr>
            <p:cNvPr id="13" name="TextBox 12"/>
            <p:cNvSpPr txBox="1"/>
            <p:nvPr/>
          </p:nvSpPr>
          <p:spPr>
            <a:xfrm>
              <a:off x="4866026" y="1566532"/>
              <a:ext cx="774571" cy="2310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82209" y="5077372"/>
              <a:ext cx="774571" cy="2310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3813" y="3076640"/>
              <a:ext cx="5468164" cy="2021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때로는</a:t>
              </a:r>
              <a:r>
                <a:rPr lang="ko-KR" altLang="en-US" sz="4000" dirty="0">
                  <a:solidFill>
                    <a:srgbClr val="F6F2D4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 단순한 자료 구조</a:t>
              </a:r>
              <a:r>
                <a:rPr lang="ko-KR" altLang="en-US" sz="32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와</a:t>
              </a:r>
              <a:endParaRPr lang="en-US" altLang="ko-KR" sz="32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32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4000" dirty="0">
                  <a:solidFill>
                    <a:srgbClr val="F6F2D4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절차적인 코드</a:t>
              </a:r>
              <a:r>
                <a:rPr lang="ko-KR" altLang="en-US" sz="32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가 </a:t>
              </a:r>
              <a:endParaRPr lang="en-US" altLang="ko-KR" sz="32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3600" dirty="0">
                  <a:solidFill>
                    <a:srgbClr val="F6F2D4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가장 적합한 상황</a:t>
              </a:r>
              <a:r>
                <a:rPr lang="ko-KR" altLang="en-US" sz="32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도 있다</a:t>
              </a:r>
              <a:r>
                <a:rPr lang="en-US" altLang="ko-KR" sz="32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.</a:t>
              </a:r>
              <a:r>
                <a:rPr lang="ko-KR" altLang="en-US" sz="3200" dirty="0">
                  <a:solidFill>
                    <a:schemeClr val="bg1"/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 </a:t>
              </a:r>
              <a:endParaRPr lang="ko-KR" altLang="en-US" sz="3200" dirty="0">
                <a:solidFill>
                  <a:schemeClr val="bg1">
                    <a:lumMod val="50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902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27685" y="297249"/>
            <a:ext cx="4211775" cy="1534816"/>
            <a:chOff x="175260" y="78174"/>
            <a:chExt cx="4211775" cy="1534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75227" y="909171"/>
              <a:ext cx="41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객체와 자료구조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19E764-9651-3896-B382-962DFC9B8A98}"/>
                </a:ext>
              </a:extLst>
            </p:cNvPr>
            <p:cNvSpPr txBox="1"/>
            <p:nvPr/>
          </p:nvSpPr>
          <p:spPr>
            <a:xfrm>
              <a:off x="275228" y="78174"/>
              <a:ext cx="2335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hapter</a:t>
              </a:r>
              <a:r>
                <a:rPr lang="en-US" altLang="ko-KR" sz="40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r>
                <a:rPr lang="en-US" altLang="ko-KR" sz="48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40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22465-1D83-774F-8870-23B43D3D978B}"/>
                </a:ext>
              </a:extLst>
            </p:cNvPr>
            <p:cNvSpPr txBox="1"/>
            <p:nvPr/>
          </p:nvSpPr>
          <p:spPr>
            <a:xfrm>
              <a:off x="281319" y="1243658"/>
              <a:ext cx="38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자료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객체 비대칭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5260" y="281940"/>
              <a:ext cx="0" cy="133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2A615D-978E-47EA-9996-29746292C166}"/>
              </a:ext>
            </a:extLst>
          </p:cNvPr>
          <p:cNvGrpSpPr/>
          <p:nvPr/>
        </p:nvGrpSpPr>
        <p:grpSpPr>
          <a:xfrm>
            <a:off x="527684" y="2005658"/>
            <a:ext cx="11136630" cy="4555093"/>
            <a:chOff x="527684" y="2166552"/>
            <a:chExt cx="11136630" cy="45550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7F2967F-CE40-4A1C-AE17-DE1F06593605}"/>
                </a:ext>
              </a:extLst>
            </p:cNvPr>
            <p:cNvSpPr/>
            <p:nvPr/>
          </p:nvSpPr>
          <p:spPr>
            <a:xfrm>
              <a:off x="527684" y="2166552"/>
              <a:ext cx="11136630" cy="4555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50E3EC-454C-43B5-901B-B9E0A574D9C8}"/>
                </a:ext>
              </a:extLst>
            </p:cNvPr>
            <p:cNvSpPr txBox="1"/>
            <p:nvPr/>
          </p:nvSpPr>
          <p:spPr>
            <a:xfrm>
              <a:off x="527685" y="2166552"/>
              <a:ext cx="6082665" cy="4555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Square {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Point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topLeft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side;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</a:p>
            <a:p>
              <a:endParaRPr lang="en-US" altLang="ko-KR" sz="1000" dirty="0">
                <a:solidFill>
                  <a:srgbClr val="10293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Rectangle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public Point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topLeft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height;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width;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</a:p>
            <a:p>
              <a:endParaRPr lang="en-US" altLang="ko-KR" sz="1000" dirty="0">
                <a:solidFill>
                  <a:srgbClr val="10293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Geometry {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final double PI = 3.141592653589793;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area(Object shape) throws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NoSuchShapeException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if (shape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instanceof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Square)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	 Square s = (Square)shape;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	 return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s.side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s.side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}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	else if (shape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instanceof</a:t>
              </a:r>
              <a:r>
                <a:rPr lang="en-US" altLang="ko-KR" sz="1000" dirty="0">
                  <a:solidFill>
                    <a:srgbClr val="10293B"/>
                  </a:solidFill>
                </a:rPr>
                <a:t> Rectangle)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 			Rectangle r = (Rectangle)shape;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		return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r.height</a:t>
              </a:r>
              <a:r>
                <a:rPr lang="en-US" altLang="ko-KR" sz="1000" dirty="0">
                  <a:solidFill>
                    <a:srgbClr val="10293B"/>
                  </a:solidFill>
                </a:rPr>
                <a:t> *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r.width</a:t>
              </a:r>
              <a:r>
                <a:rPr lang="en-US" altLang="ko-KR" sz="1000" dirty="0">
                  <a:solidFill>
                    <a:srgbClr val="10293B"/>
                  </a:solidFill>
                </a:rPr>
                <a:t>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	}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	else if (shape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instanceof</a:t>
              </a:r>
              <a:r>
                <a:rPr lang="en-US" altLang="ko-KR" sz="1000" dirty="0">
                  <a:solidFill>
                    <a:srgbClr val="10293B"/>
                  </a:solidFill>
                </a:rPr>
                <a:t> Circle)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 			Circle c = (Circle)shape; return PI *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c.radius</a:t>
              </a:r>
              <a:r>
                <a:rPr lang="en-US" altLang="ko-KR" sz="1000" dirty="0">
                  <a:solidFill>
                    <a:srgbClr val="10293B"/>
                  </a:solidFill>
                </a:rPr>
                <a:t> *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c.radius</a:t>
              </a:r>
              <a:r>
                <a:rPr lang="en-US" altLang="ko-KR" sz="1000" dirty="0">
                  <a:solidFill>
                    <a:srgbClr val="10293B"/>
                  </a:solidFill>
                </a:rPr>
                <a:t>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	}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	throw new </a:t>
              </a:r>
              <a:r>
                <a:rPr lang="en-US" altLang="ko-KR" sz="1000" dirty="0" err="1">
                  <a:solidFill>
                    <a:srgbClr val="10293B"/>
                  </a:solidFill>
                </a:rPr>
                <a:t>NoSuchShapeException</a:t>
              </a:r>
              <a:r>
                <a:rPr lang="en-US" altLang="ko-KR" sz="1000" dirty="0">
                  <a:solidFill>
                    <a:srgbClr val="10293B"/>
                  </a:solidFill>
                </a:rPr>
                <a:t>();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	}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</a:rPr>
                <a:t>}</a:t>
              </a:r>
              <a:endParaRPr lang="ko-KR" altLang="en-US" sz="1000" dirty="0">
                <a:solidFill>
                  <a:srgbClr val="10293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3A0D5-A9CF-49A4-9FC6-00E74D20135E}"/>
                </a:ext>
              </a:extLst>
            </p:cNvPr>
            <p:cNvSpPr txBox="1"/>
            <p:nvPr/>
          </p:nvSpPr>
          <p:spPr>
            <a:xfrm>
              <a:off x="7297012" y="2411046"/>
              <a:ext cx="368064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Square implements Shape {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Point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topLeft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double side;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area()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return side*side;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}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</a:p>
            <a:p>
              <a:endParaRPr lang="en-US" altLang="ko-KR" sz="1000" dirty="0">
                <a:solidFill>
                  <a:srgbClr val="10293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Rectangle implements Shape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Point </a:t>
              </a:r>
              <a:r>
                <a:rPr lang="en-US" altLang="ko-KR" sz="1000" dirty="0" err="1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topLeft</a:t>
              </a:r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double height;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double width;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area()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return height * width;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}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Circle implements Shape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Point center;	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private double radius;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final double PI = 3.141592653589793;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public double area() {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return PI * radius * radius;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} </a:t>
              </a:r>
            </a:p>
            <a:p>
              <a:r>
                <a:rPr lang="en-US" altLang="ko-KR" sz="1000" dirty="0">
                  <a:solidFill>
                    <a:srgbClr val="1029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ko-KR" altLang="en-US" sz="1000" dirty="0">
                <a:solidFill>
                  <a:srgbClr val="10293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6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454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페이북 OTF Bold</vt:lpstr>
      <vt:lpstr>페이북 OTF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ITP-085</dc:creator>
  <cp:lastModifiedBy>jmpark</cp:lastModifiedBy>
  <cp:revision>38</cp:revision>
  <dcterms:created xsi:type="dcterms:W3CDTF">2023-06-27T07:47:16Z</dcterms:created>
  <dcterms:modified xsi:type="dcterms:W3CDTF">2023-06-27T13:06:41Z</dcterms:modified>
</cp:coreProperties>
</file>