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9" r:id="rId4"/>
    <p:sldId id="265" r:id="rId5"/>
    <p:sldId id="266" r:id="rId6"/>
    <p:sldId id="267" r:id="rId7"/>
    <p:sldId id="268" r:id="rId8"/>
    <p:sldId id="270" r:id="rId9"/>
    <p:sldId id="261" r:id="rId10"/>
    <p:sldId id="276" r:id="rId11"/>
    <p:sldId id="273" r:id="rId12"/>
    <p:sldId id="264" r:id="rId13"/>
    <p:sldId id="271" r:id="rId14"/>
    <p:sldId id="274" r:id="rId15"/>
    <p:sldId id="272" r:id="rId16"/>
    <p:sldId id="275" r:id="rId17"/>
    <p:sldId id="262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C4D"/>
    <a:srgbClr val="B45210"/>
    <a:srgbClr val="6A048A"/>
    <a:srgbClr val="1CB65A"/>
    <a:srgbClr val="E8BA83"/>
    <a:srgbClr val="05BF78"/>
    <a:srgbClr val="460EB6"/>
    <a:srgbClr val="137B3D"/>
    <a:srgbClr val="C15811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6308" autoAdjust="0"/>
  </p:normalViewPr>
  <p:slideViewPr>
    <p:cSldViewPr snapToGrid="0" showGuides="1">
      <p:cViewPr varScale="1">
        <p:scale>
          <a:sx n="64" d="100"/>
          <a:sy n="64" d="100"/>
        </p:scale>
        <p:origin x="1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3644-08A0-467A-BF40-996FE2893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FEB4B7-084E-455F-A4D0-AD4AE02C9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F273-DE3F-4623-8729-A21A8920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FD50B-75C4-4135-B943-3B0F8C0F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BDDF3-4C67-4371-B43B-FF181FEF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6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25723-9F3B-4A12-9F85-6336B71E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2DB57-E04B-44BC-A0AB-845886C88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7A193-7549-43B8-9846-CE45C94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AE2ED-2BB8-486A-97C0-F5565FF1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F14B-F282-4107-9C20-C679B5B7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5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90753D-5ED7-4ABB-8CAD-CC0F30AF2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AD38D6-10A8-481D-A82C-2DB94DBA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498FE-311F-42F4-8F76-32A543DA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BDEF3-B56F-4A7A-9AC3-908B7381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3174C-3440-4E00-A8A3-062A70C8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2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5B89C-7F7F-4F44-A736-5E8FB8C3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63ECA-FC5F-429A-BE97-57998B4A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4FEE6-F65B-4B4C-8C57-91A87EA2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F9E4-5185-4FD8-9876-498C1DDB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48190-C841-4531-AC33-1810DB13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0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7829-983D-4E7B-A96E-55BDD4F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8B27C-C3F3-4105-A176-DF43A68F4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03C1E-92CC-41F2-BA84-D494E1DF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403A1-7404-4E99-8B70-0A2530CF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86D4A-3135-4D9A-A8A1-E16FA78B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1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39D6-0042-4C1C-B215-0E51BFD6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15848-241E-4B21-9BCD-F230D4D57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1072B8-5331-4472-A3B3-A0FB2A0D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9B481-76E4-464D-8630-89DBF35D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2760-42E3-4878-AFB8-0100D716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191C-EDA7-45CF-8FD2-64BC86A7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9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6E5C-A2B8-452C-A1BD-5C6AE225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536E3-4733-458F-B1E8-17481C89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DAF74-54A5-438C-B697-24261C4B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C18BFE-4F9B-424B-A1DE-D0546A1B9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4E3EAE-427F-44C1-80FF-F809188B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FF51B-37DB-4653-9736-DA94D49A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874FC1-36A7-4AE9-A826-3EFF710F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E38FF3-4C6B-4D43-B42D-874510C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5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32CEF-D6B6-4E51-96D5-63C6C0F5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5052A-616C-4525-B190-BB519379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4B1D1-75AF-4332-B6FA-A7C7DABE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213D1B-A36F-4E8A-B8E0-1F2E6F2F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43B68C-4B5B-487C-8D4A-9DA8B660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3D8AA1-8483-4EDB-97F1-ECAB330B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D162D-C1BA-4E64-912F-679D9160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F1E1A-BF7D-4E99-8E52-211D9370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7D810-A7C6-46EC-876B-0D8CBCB87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5925E-00A3-4CF0-864D-15EED8776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E50F1-4F1D-4D7A-A954-568A8832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D2ED4-AFA9-4F21-A2DA-BFCCDD3F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1623A-EE66-45C0-85FA-624FDCDA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4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39CC5-997F-4B27-A914-7F6D0FB8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DEEA79-EEEE-4F15-B64A-171CD8C0D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243DF-4E21-4D3E-A1C7-11B7E704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1B8C5-C5F9-48E0-9CD7-11425626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E40D7-65F3-458E-BF34-45372B62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01E41-982E-4CC8-9E0A-DDFFBAAF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B0DF70-877D-4232-AF6B-3FBDFA6D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AD021-4F33-4BDF-869B-68532EB7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F027A-BE70-4706-B9E4-C763C9BB6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2384-B1B2-406E-BFF3-418A61291BA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4EE3E-C87D-48F4-A766-7778AFF1B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B33E5-6826-47AD-9544-674EEF6BA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747F-032D-48E3-B4C7-C9FBBE8FD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0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A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2014EF4-1F39-4EE0-953D-4C94FB5414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6FE48-34F8-4327-9162-81D64DD49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95" y="-777089"/>
            <a:ext cx="12616989" cy="8412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CDAA7-FE00-4BC9-A652-D6A239F3A5DD}"/>
              </a:ext>
            </a:extLst>
          </p:cNvPr>
          <p:cNvSpPr txBox="1"/>
          <p:nvPr/>
        </p:nvSpPr>
        <p:spPr>
          <a:xfrm>
            <a:off x="4173801" y="3866549"/>
            <a:ext cx="3323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페이북 OTF ExtraBold" panose="00000800000000000000" pitchFamily="50" charset="-127"/>
                <a:ea typeface="페이북 OTF ExtraBold" panose="00000800000000000000" pitchFamily="50" charset="-127"/>
                <a:cs typeface="Arial" panose="020B0604020202020204" pitchFamily="34" charset="0"/>
              </a:rPr>
              <a:t>C</a:t>
            </a:r>
            <a:r>
              <a:rPr lang="en-US" altLang="ko-KR" sz="44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rPr>
              <a:t>lean</a:t>
            </a:r>
            <a:r>
              <a:rPr lang="en-US" altLang="ko-KR" sz="44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rPr>
              <a:t>Code</a:t>
            </a:r>
            <a:endParaRPr lang="ko-KR" altLang="en-US" sz="4400" dirty="0">
              <a:solidFill>
                <a:schemeClr val="bg1"/>
              </a:solidFill>
              <a:effectLst>
                <a:reflection blurRad="6350" stA="50000" endA="300" endPos="50000" dist="60007" dir="5400000" sy="-100000" algn="bl" rotWithShape="0"/>
              </a:effectLst>
              <a:latin typeface="페이북 OTF Bold" panose="00000800000000000000" pitchFamily="50" charset="-127"/>
              <a:ea typeface="페이북 OTF Bold" panose="000008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F27E2-D933-4954-9C76-35260433698B}"/>
              </a:ext>
            </a:extLst>
          </p:cNvPr>
          <p:cNvSpPr txBox="1"/>
          <p:nvPr/>
        </p:nvSpPr>
        <p:spPr>
          <a:xfrm>
            <a:off x="6095999" y="3642040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페이북 OTF Light" panose="00000300000000000000" pitchFamily="50" charset="-127"/>
                <a:ea typeface="페이북 OTF Light" panose="00000300000000000000" pitchFamily="50" charset="-127"/>
                <a:cs typeface="Arial" panose="020B0604020202020204" pitchFamily="34" charset="0"/>
              </a:rPr>
              <a:t>Boundaries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페이북 OTF Light" panose="00000300000000000000" pitchFamily="50" charset="-127"/>
              <a:ea typeface="페이북 OTF Light" panose="00000300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Adapter Pattern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516B-E27D-470B-A42B-D6179BE30361}"/>
              </a:ext>
            </a:extLst>
          </p:cNvPr>
          <p:cNvSpPr txBox="1"/>
          <p:nvPr/>
        </p:nvSpPr>
        <p:spPr>
          <a:xfrm>
            <a:off x="1235546" y="2967335"/>
            <a:ext cx="97209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기존의 클래스나 객체들을 수정하지 않고 </a:t>
            </a:r>
            <a:endParaRPr lang="en-US" altLang="ko-KR" sz="32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인터페이스를 변환하여 함께 작동할 수 있도록 해줍니다</a:t>
            </a:r>
            <a:r>
              <a:rPr lang="en-US" altLang="ko-KR" sz="32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25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Adapter Pattern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516B-E27D-470B-A42B-D6179BE30361}"/>
              </a:ext>
            </a:extLst>
          </p:cNvPr>
          <p:cNvSpPr txBox="1"/>
          <p:nvPr/>
        </p:nvSpPr>
        <p:spPr>
          <a:xfrm>
            <a:off x="3319449" y="2967335"/>
            <a:ext cx="5553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기존의 인터페이스와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호환되지 않는 클래스를 재사용해야 할 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7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Adapter Pattern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516B-E27D-470B-A42B-D6179BE30361}"/>
              </a:ext>
            </a:extLst>
          </p:cNvPr>
          <p:cNvSpPr txBox="1"/>
          <p:nvPr/>
        </p:nvSpPr>
        <p:spPr>
          <a:xfrm>
            <a:off x="1256385" y="2644170"/>
            <a:ext cx="9679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기존의 인터페이스와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호환되지 않는 클래스를 재사용</a:t>
            </a:r>
            <a:r>
              <a:rPr lang="en-US" altLang="ko-KR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해야 할 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788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Adapter Pattern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516B-E27D-470B-A42B-D6179BE30361}"/>
              </a:ext>
            </a:extLst>
          </p:cNvPr>
          <p:cNvSpPr txBox="1"/>
          <p:nvPr/>
        </p:nvSpPr>
        <p:spPr>
          <a:xfrm>
            <a:off x="2925911" y="2736502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여러 개의 클래스들을 사용하는 클라이언트에게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통일된 인터페이스를 제공해야 할 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4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Adapter Pattern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516B-E27D-470B-A42B-D6179BE30361}"/>
              </a:ext>
            </a:extLst>
          </p:cNvPr>
          <p:cNvSpPr txBox="1"/>
          <p:nvPr/>
        </p:nvSpPr>
        <p:spPr>
          <a:xfrm>
            <a:off x="1995368" y="2736502"/>
            <a:ext cx="8201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여러 개의 클래스들을 사용하는 클라이언트에게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통일된 인터페이스를 제공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해야 할 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114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Adapter Pattern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516B-E27D-470B-A42B-D6179BE30361}"/>
              </a:ext>
            </a:extLst>
          </p:cNvPr>
          <p:cNvSpPr txBox="1"/>
          <p:nvPr/>
        </p:nvSpPr>
        <p:spPr>
          <a:xfrm>
            <a:off x="2703895" y="2736502"/>
            <a:ext cx="6784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이미 개발된 클래스를 사용하는데 있어서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인터페이스를 수정하면 많은 코드가 변경되야 할 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89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Adapter Pattern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516B-E27D-470B-A42B-D6179BE30361}"/>
              </a:ext>
            </a:extLst>
          </p:cNvPr>
          <p:cNvSpPr txBox="1"/>
          <p:nvPr/>
        </p:nvSpPr>
        <p:spPr>
          <a:xfrm>
            <a:off x="1621869" y="2736502"/>
            <a:ext cx="8948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이미 개발된 클래스를 사용하는데 있어서 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인터페이스를 수정하면 </a:t>
            </a:r>
            <a:r>
              <a:rPr lang="ko-KR" altLang="en-US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많은 코드가 변경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되야 할 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26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9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68271B-112C-4660-860C-3C69D89F93A4}"/>
              </a:ext>
            </a:extLst>
          </p:cNvPr>
          <p:cNvGrpSpPr/>
          <p:nvPr/>
        </p:nvGrpSpPr>
        <p:grpSpPr>
          <a:xfrm>
            <a:off x="3200622" y="1581323"/>
            <a:ext cx="5790754" cy="4656601"/>
            <a:chOff x="4866026" y="2161155"/>
            <a:chExt cx="5790754" cy="48544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09F42B-FA98-4D42-98E1-10E3E4C81A75}"/>
                </a:ext>
              </a:extLst>
            </p:cNvPr>
            <p:cNvSpPr txBox="1"/>
            <p:nvPr/>
          </p:nvSpPr>
          <p:spPr>
            <a:xfrm>
              <a:off x="4866026" y="2161155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FB9032-C2AE-4B74-9EED-EC30B4A29EFD}"/>
                </a:ext>
              </a:extLst>
            </p:cNvPr>
            <p:cNvSpPr txBox="1"/>
            <p:nvPr/>
          </p:nvSpPr>
          <p:spPr>
            <a:xfrm>
              <a:off x="9882209" y="4799572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C044BD-CD8B-4B14-880D-0CC5EEEE9771}"/>
                </a:ext>
              </a:extLst>
            </p:cNvPr>
            <p:cNvSpPr txBox="1"/>
            <p:nvPr/>
          </p:nvSpPr>
          <p:spPr>
            <a:xfrm>
              <a:off x="6155039" y="3654170"/>
              <a:ext cx="3212739" cy="86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깨끗한 경계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0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9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68271B-112C-4660-860C-3C69D89F93A4}"/>
              </a:ext>
            </a:extLst>
          </p:cNvPr>
          <p:cNvGrpSpPr/>
          <p:nvPr/>
        </p:nvGrpSpPr>
        <p:grpSpPr>
          <a:xfrm>
            <a:off x="1887622" y="1581323"/>
            <a:ext cx="8416756" cy="4656601"/>
            <a:chOff x="3553026" y="2161155"/>
            <a:chExt cx="8416756" cy="48544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09F42B-FA98-4D42-98E1-10E3E4C81A75}"/>
                </a:ext>
              </a:extLst>
            </p:cNvPr>
            <p:cNvSpPr txBox="1"/>
            <p:nvPr/>
          </p:nvSpPr>
          <p:spPr>
            <a:xfrm>
              <a:off x="3553026" y="2161155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FB9032-C2AE-4B74-9EED-EC30B4A29EFD}"/>
                </a:ext>
              </a:extLst>
            </p:cNvPr>
            <p:cNvSpPr txBox="1"/>
            <p:nvPr/>
          </p:nvSpPr>
          <p:spPr>
            <a:xfrm>
              <a:off x="11195211" y="4799572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C044BD-CD8B-4B14-880D-0CC5EEEE9771}"/>
                </a:ext>
              </a:extLst>
            </p:cNvPr>
            <p:cNvSpPr txBox="1"/>
            <p:nvPr/>
          </p:nvSpPr>
          <p:spPr>
            <a:xfrm>
              <a:off x="4327626" y="3654170"/>
              <a:ext cx="6867585" cy="86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통제가 불가능한 외부 패키지에 의존하는 대신 </a:t>
              </a: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24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통제가 가능한 우리 코드에 의존하는 편이 훨씬 좋다</a:t>
              </a:r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.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77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7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68271B-112C-4660-860C-3C69D89F93A4}"/>
              </a:ext>
            </a:extLst>
          </p:cNvPr>
          <p:cNvGrpSpPr/>
          <p:nvPr/>
        </p:nvGrpSpPr>
        <p:grpSpPr>
          <a:xfrm>
            <a:off x="3200622" y="1581323"/>
            <a:ext cx="5790754" cy="4656601"/>
            <a:chOff x="4866026" y="2161155"/>
            <a:chExt cx="5790754" cy="48544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09F42B-FA98-4D42-98E1-10E3E4C81A75}"/>
                </a:ext>
              </a:extLst>
            </p:cNvPr>
            <p:cNvSpPr txBox="1"/>
            <p:nvPr/>
          </p:nvSpPr>
          <p:spPr>
            <a:xfrm>
              <a:off x="4866026" y="2161155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FB9032-C2AE-4B74-9EED-EC30B4A29EFD}"/>
                </a:ext>
              </a:extLst>
            </p:cNvPr>
            <p:cNvSpPr txBox="1"/>
            <p:nvPr/>
          </p:nvSpPr>
          <p:spPr>
            <a:xfrm>
              <a:off x="9882209" y="4799572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C044BD-CD8B-4B14-880D-0CC5EEEE9771}"/>
                </a:ext>
              </a:extLst>
            </p:cNvPr>
            <p:cNvSpPr txBox="1"/>
            <p:nvPr/>
          </p:nvSpPr>
          <p:spPr>
            <a:xfrm>
              <a:off x="5868898" y="3269150"/>
              <a:ext cx="3785011" cy="1636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학습 테스트는</a:t>
              </a:r>
              <a:endParaRPr lang="en-US" altLang="ko-KR" sz="4800" dirty="0">
                <a:solidFill>
                  <a:schemeClr val="bg1">
                    <a:lumMod val="9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8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공짜 이상이다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6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08ED82-0234-4C0E-9154-5F4EC3748B2E}"/>
              </a:ext>
            </a:extLst>
          </p:cNvPr>
          <p:cNvSpPr txBox="1"/>
          <p:nvPr/>
        </p:nvSpPr>
        <p:spPr>
          <a:xfrm>
            <a:off x="2977197" y="2736502"/>
            <a:ext cx="62376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기능 구현을 위한 테스트가 중점이 아닌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API,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라이브러리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프레임워크가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어떻게 동작하는지 검증하기 위한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학습 테스트란</a:t>
            </a:r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08ED82-0234-4C0E-9154-5F4EC3748B2E}"/>
              </a:ext>
            </a:extLst>
          </p:cNvPr>
          <p:cNvSpPr txBox="1"/>
          <p:nvPr/>
        </p:nvSpPr>
        <p:spPr>
          <a:xfrm>
            <a:off x="1867117" y="2736502"/>
            <a:ext cx="845776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기능 구현을 위한 </a:t>
            </a:r>
            <a:r>
              <a:rPr lang="ko-KR" altLang="en-US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테스트가 중점이 아닌 </a:t>
            </a:r>
            <a:endParaRPr lang="en-US" altLang="ko-KR" sz="48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API,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라이브러리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프레임워크가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어떻게 동작하는지 검증하기 위한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학습 테스트란</a:t>
            </a:r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10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08ED82-0234-4C0E-9154-5F4EC3748B2E}"/>
              </a:ext>
            </a:extLst>
          </p:cNvPr>
          <p:cNvSpPr txBox="1"/>
          <p:nvPr/>
        </p:nvSpPr>
        <p:spPr>
          <a:xfrm>
            <a:off x="2977197" y="2736502"/>
            <a:ext cx="62376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기능 구현을 위한 테스트가 중점이 아닌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API,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라이브러리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프레임워크가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어떻게 동작하는지 검증하기 위한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학습 테스트란</a:t>
            </a:r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34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08ED82-0234-4C0E-9154-5F4EC3748B2E}"/>
              </a:ext>
            </a:extLst>
          </p:cNvPr>
          <p:cNvSpPr txBox="1"/>
          <p:nvPr/>
        </p:nvSpPr>
        <p:spPr>
          <a:xfrm>
            <a:off x="2970785" y="2736502"/>
            <a:ext cx="625042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기능 구현을 위한 테스트가 중점이 아닌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API,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라이브러리</a:t>
            </a:r>
            <a:r>
              <a:rPr lang="en-US" altLang="ko-KR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,</a:t>
            </a: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프레임워크가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어떻게 동작하는지 검증하기 위한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학습 테스트란</a:t>
            </a:r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589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08ED82-0234-4C0E-9154-5F4EC3748B2E}"/>
              </a:ext>
            </a:extLst>
          </p:cNvPr>
          <p:cNvSpPr txBox="1"/>
          <p:nvPr/>
        </p:nvSpPr>
        <p:spPr>
          <a:xfrm>
            <a:off x="2977197" y="2736502"/>
            <a:ext cx="62376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기능 구현을 위한 테스트가 중점이 아닌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API,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라이브러리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프레임워크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가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어떻게 동작하는지 검증하기 위한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학습 테스트란</a:t>
            </a:r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036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08ED82-0234-4C0E-9154-5F4EC3748B2E}"/>
              </a:ext>
            </a:extLst>
          </p:cNvPr>
          <p:cNvSpPr txBox="1"/>
          <p:nvPr/>
        </p:nvSpPr>
        <p:spPr>
          <a:xfrm>
            <a:off x="1831851" y="2736502"/>
            <a:ext cx="852829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기능 구현을 위한 테스트가 중점이 아닌 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API,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라이브러리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프레임워크가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어떻게 동작하는지 </a:t>
            </a:r>
            <a:r>
              <a:rPr lang="ko-KR" altLang="en-US" sz="48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검증하기 위한 테스트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C1A5B-7EEF-4166-A457-0C64FD4985E1}"/>
              </a:ext>
            </a:extLst>
          </p:cNvPr>
          <p:cNvSpPr txBox="1"/>
          <p:nvPr/>
        </p:nvSpPr>
        <p:spPr>
          <a:xfrm>
            <a:off x="584200" y="508000"/>
            <a:ext cx="1872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학습 테스트란</a:t>
            </a:r>
            <a:r>
              <a:rPr lang="en-US" altLang="ko-KR" sz="2000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244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Word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52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68271B-112C-4660-860C-3C69D89F93A4}"/>
              </a:ext>
            </a:extLst>
          </p:cNvPr>
          <p:cNvGrpSpPr/>
          <p:nvPr/>
        </p:nvGrpSpPr>
        <p:grpSpPr>
          <a:xfrm>
            <a:off x="3200622" y="1581323"/>
            <a:ext cx="5790754" cy="4656601"/>
            <a:chOff x="4866026" y="2161155"/>
            <a:chExt cx="5790754" cy="48544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09F42B-FA98-4D42-98E1-10E3E4C81A75}"/>
                </a:ext>
              </a:extLst>
            </p:cNvPr>
            <p:cNvSpPr txBox="1"/>
            <p:nvPr/>
          </p:nvSpPr>
          <p:spPr>
            <a:xfrm>
              <a:off x="4866026" y="2161155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FB9032-C2AE-4B74-9EED-EC30B4A29EFD}"/>
                </a:ext>
              </a:extLst>
            </p:cNvPr>
            <p:cNvSpPr txBox="1"/>
            <p:nvPr/>
          </p:nvSpPr>
          <p:spPr>
            <a:xfrm>
              <a:off x="9882209" y="4799572"/>
              <a:ext cx="7745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ko-KR" altLang="en-US" sz="1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C044BD-CD8B-4B14-880D-0CC5EEEE9771}"/>
                </a:ext>
              </a:extLst>
            </p:cNvPr>
            <p:cNvSpPr txBox="1"/>
            <p:nvPr/>
          </p:nvSpPr>
          <p:spPr>
            <a:xfrm>
              <a:off x="5213278" y="3269151"/>
              <a:ext cx="5096267" cy="1636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아직 존재하지 않는</a:t>
              </a:r>
              <a:endParaRPr lang="en-US" altLang="ko-KR" sz="4800" dirty="0">
                <a:solidFill>
                  <a:schemeClr val="bg1">
                    <a:lumMod val="95000"/>
                  </a:schemeClr>
                </a:solidFill>
                <a:latin typeface="페이북 OTF Bold" panose="00000800000000000000" pitchFamily="50" charset="-127"/>
                <a:ea typeface="페이북 OTF Bold" panose="00000800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4800" dirty="0">
                  <a:solidFill>
                    <a:schemeClr val="bg1">
                      <a:lumMod val="95000"/>
                    </a:schemeClr>
                  </a:solidFill>
                  <a:latin typeface="페이북 OTF Bold" panose="00000800000000000000" pitchFamily="50" charset="-127"/>
                  <a:ea typeface="페이북 OTF Bold" panose="00000800000000000000" pitchFamily="50" charset="-127"/>
                  <a:cs typeface="Arial" panose="020B0604020202020204" pitchFamily="34" charset="0"/>
                </a:rPr>
                <a:t>코드를 사용하기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245</Words>
  <Application>Microsoft Office PowerPoint</Application>
  <PresentationFormat>와이드스크린</PresentationFormat>
  <Paragraphs>62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페이북 ExtraBold</vt:lpstr>
      <vt:lpstr>페이북 OTF Bold</vt:lpstr>
      <vt:lpstr>페이북 OTF ExtraBold</vt:lpstr>
      <vt:lpstr>페이북 OTF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성민 박</dc:creator>
  <cp:lastModifiedBy>종민</cp:lastModifiedBy>
  <cp:revision>31</cp:revision>
  <dcterms:created xsi:type="dcterms:W3CDTF">2023-07-04T09:27:16Z</dcterms:created>
  <dcterms:modified xsi:type="dcterms:W3CDTF">2023-07-04T12:46:34Z</dcterms:modified>
</cp:coreProperties>
</file>