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4" r:id="rId13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1" r:id="rId29"/>
    <p:sldId id="272" r:id="rId30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1" snapToObjects="1">
      <p:cViewPr varScale="1">
        <p:scale>
          <a:sx n="85" d="100"/>
          <a:sy n="85" d="100"/>
        </p:scale>
        <p:origin x="-1524" y="-9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DBE3-BD67-4F42-A485-45B9F08A53B2}" type="datetimeFigureOut">
              <a:rPr lang="ko-KR" altLang="en-US" smtClean="0"/>
              <a:pPr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8BB1-4B27-4E20-B7E1-2B95A2ADB8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DBE3-BD67-4F42-A485-45B9F08A53B2}" type="datetimeFigureOut">
              <a:rPr lang="ko-KR" altLang="en-US" smtClean="0"/>
              <a:pPr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8BB1-4B27-4E20-B7E1-2B95A2ADB8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DBE3-BD67-4F42-A485-45B9F08A53B2}" type="datetimeFigureOut">
              <a:rPr lang="ko-KR" altLang="en-US" smtClean="0"/>
              <a:pPr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8BB1-4B27-4E20-B7E1-2B95A2ADB8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DBE3-BD67-4F42-A485-45B9F08A53B2}" type="datetimeFigureOut">
              <a:rPr lang="ko-KR" altLang="en-US" smtClean="0"/>
              <a:pPr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8BB1-4B27-4E20-B7E1-2B95A2ADB8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DBE3-BD67-4F42-A485-45B9F08A53B2}" type="datetimeFigureOut">
              <a:rPr lang="ko-KR" altLang="en-US" smtClean="0"/>
              <a:pPr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8BB1-4B27-4E20-B7E1-2B95A2ADB8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DBE3-BD67-4F42-A485-45B9F08A53B2}" type="datetimeFigureOut">
              <a:rPr lang="ko-KR" altLang="en-US" smtClean="0"/>
              <a:pPr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8BB1-4B27-4E20-B7E1-2B95A2ADB8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DBE3-BD67-4F42-A485-45B9F08A53B2}" type="datetimeFigureOut">
              <a:rPr lang="ko-KR" altLang="en-US" smtClean="0"/>
              <a:pPr/>
              <a:t>2023-09-13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8BB1-4B27-4E20-B7E1-2B95A2ADB8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DBE3-BD67-4F42-A485-45B9F08A53B2}" type="datetimeFigureOut">
              <a:rPr lang="ko-KR" altLang="en-US" smtClean="0"/>
              <a:pPr/>
              <a:t>2023-09-13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8BB1-4B27-4E20-B7E1-2B95A2ADB8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DBE3-BD67-4F42-A485-45B9F08A53B2}" type="datetimeFigureOut">
              <a:rPr lang="ko-KR" altLang="en-US" smtClean="0"/>
              <a:pPr/>
              <a:t>2023-09-13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8BB1-4B27-4E20-B7E1-2B95A2ADB8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DBE3-BD67-4F42-A485-45B9F08A53B2}" type="datetimeFigureOut">
              <a:rPr lang="ko-KR" altLang="en-US" smtClean="0"/>
              <a:pPr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8BB1-4B27-4E20-B7E1-2B95A2ADB8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DBE3-BD67-4F42-A485-45B9F08A53B2}" type="datetimeFigureOut">
              <a:rPr lang="ko-KR" altLang="en-US" smtClean="0"/>
              <a:pPr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8BB1-4B27-4E20-B7E1-2B95A2ADB8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9DBE3-BD67-4F42-A485-45B9F08A53B2}" type="datetimeFigureOut">
              <a:rPr lang="ko-KR" altLang="en-US" smtClean="0"/>
              <a:pPr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8BB1-4B27-4E20-B7E1-2B95A2ADB8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995" y="213995"/>
            <a:ext cx="8644890" cy="36912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latinLnBrk="0">
              <a:buFont typeface="+mj-lt"/>
              <a:buAutoNum type="arabicParenR"/>
            </a:pPr>
            <a:r>
              <a:rPr lang="ko-KR" altLang="en-US" b="1"/>
              <a:t>다음의 결과값을 적성하시오</a:t>
            </a:r>
            <a:endParaRPr lang="ko-KR" altLang="en-US" b="1"/>
          </a:p>
          <a:p>
            <a:pPr marL="342900" indent="-34290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public  static void main(String[] arg)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{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   int a; 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   int b; 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   a=3; 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   b=a+5;     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   System.out.printf("a</a:t>
            </a:r>
            <a:r>
              <a:rPr lang="ko-KR" altLang="en-US"/>
              <a:t>의 값</a:t>
            </a:r>
            <a:r>
              <a:rPr lang="en-US" altLang="ko-KR"/>
              <a:t>: %d \n", a); 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   System.out.printf("b</a:t>
            </a:r>
            <a:r>
              <a:rPr lang="ko-KR" altLang="en-US"/>
              <a:t>의 값</a:t>
            </a:r>
            <a:r>
              <a:rPr lang="en-US" altLang="ko-KR"/>
              <a:t>: %d \n", b); 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}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995" y="4072255"/>
            <a:ext cx="3643630" cy="19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6870" y="3500755"/>
            <a:ext cx="450088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메모리에 저장과정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7" name="텍스트 상자 1"/>
          <p:cNvSpPr txBox="1">
            <a:spLocks/>
          </p:cNvSpPr>
          <p:nvPr/>
        </p:nvSpPr>
        <p:spPr>
          <a:xfrm rot="0">
            <a:off x="4855210" y="2640330"/>
            <a:ext cx="450151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</a:rPr>
              <a:t>a의 값:</a:t>
            </a:r>
            <a:r>
              <a:rPr lang="ko-KR" altLang="en-US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</a:rPr>
              <a:t> </a:t>
            </a:r>
            <a:r>
              <a:rPr lang="ko-KR" altLang="en-US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</a:rPr>
              <a:t>3</a:t>
            </a:r>
            <a:endParaRPr lang="ko-KR" altLang="en-US" b="1"/>
          </a:p>
          <a:p>
            <a:pPr marL="0" indent="0" latinLnBrk="0">
              <a:buFontTx/>
              <a:buNone/>
            </a:pPr>
            <a:r>
              <a:rPr lang="ko-KR" altLang="en-US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</a:rPr>
              <a:t>b</a:t>
            </a:r>
            <a:r>
              <a:rPr lang="ko-KR" altLang="en-US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</a:rPr>
              <a:t>의 값: </a:t>
            </a:r>
            <a:r>
              <a:rPr lang="ko-KR" altLang="en-US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</a:rPr>
              <a:t>8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356870"/>
            <a:ext cx="8430260" cy="47986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1"/>
              <a:t>9) </a:t>
            </a:r>
            <a:r>
              <a:rPr lang="ko-KR" altLang="en-US" b="1"/>
              <a:t>다음 결과값을 작성하시오</a:t>
            </a: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public static void main(String[] arg)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{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int num1=10, num2=10;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System.out.printf("%d \n", ++num1);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System.out.printf("%d \n", num1);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System.out.printf("%d \n", num2++);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System.out.printf("%d \n", num2);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}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11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11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10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11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356870"/>
            <a:ext cx="8430260" cy="61829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1"/>
              <a:t>10) </a:t>
            </a:r>
            <a:r>
              <a:rPr lang="ko-KR" altLang="en-US" b="1"/>
              <a:t>다음 결과값을 작성하시오</a:t>
            </a: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public static void main(String[] arg)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{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</a:t>
            </a:r>
            <a:r>
              <a:rPr lang="pt-BR"/>
              <a:t>int num1 = 2;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/>
              <a:t>    int num2 = 7;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/>
              <a:t>    int num3;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/>
              <a:t>    int num4;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/>
              <a:t>    num1++;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/>
              <a:t>    num3 = --num1; </a:t>
            </a:r>
            <a:r>
              <a:rPr lang="ko-KR"/>
              <a:t>=</a:t>
            </a:r>
            <a:r>
              <a:rPr lang="ko-KR"/>
              <a:t>&gt;2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/>
              <a:t>    --num2; </a:t>
            </a:r>
            <a:r>
              <a:rPr lang="ko-KR"/>
              <a:t>=</a:t>
            </a:r>
            <a:r>
              <a:rPr lang="ko-KR"/>
              <a:t>&gt;</a:t>
            </a:r>
            <a:r>
              <a:rPr lang="ko-KR"/>
              <a:t>6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/>
              <a:t>    num4 = num2++; </a:t>
            </a:r>
            <a:r>
              <a:rPr lang="ko-KR"/>
              <a:t>=</a:t>
            </a:r>
            <a:r>
              <a:rPr lang="ko-KR"/>
              <a:t>&gt;6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/>
              <a:t>    System.out.printf("%d\n", num3);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/>
              <a:t>    System.out.printf("%d\n", num4);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}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2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6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356870"/>
            <a:ext cx="8430260" cy="59061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1"/>
              <a:t>11) </a:t>
            </a:r>
            <a:r>
              <a:rPr lang="ko-KR" altLang="en-US" b="1"/>
              <a:t>다음 결과값을 작성하시오</a:t>
            </a: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public static void main(String[] arg)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{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b="1"/>
              <a:t>    int</a:t>
            </a:r>
            <a:r>
              <a:rPr lang="en-US"/>
              <a:t> i = 0;</a:t>
            </a:r>
            <a:r>
              <a:rPr lang="pt-BR"/>
              <a:t/>
            </a:r>
            <a:br>
              <a:rPr lang="pt-BR"/>
            </a:br>
            <a:r>
              <a:rPr lang="en-US"/>
              <a:t>    </a:t>
            </a:r>
            <a:r>
              <a:rPr lang="en-US" b="1"/>
              <a:t>int</a:t>
            </a:r>
            <a:r>
              <a:rPr lang="en-US"/>
              <a:t> re = 0;</a:t>
            </a:r>
            <a:r>
              <a:rPr lang="pt-BR"/>
              <a:t/>
            </a:r>
            <a:br>
              <a:rPr lang="pt-BR"/>
            </a:br>
            <a:r>
              <a:rPr lang="ko-KR" altLang="en-US"/>
              <a:t>    </a:t>
            </a:r>
            <a:r>
              <a:rPr lang="en-US"/>
              <a:t>i=3;</a:t>
            </a:r>
            <a:r>
              <a:rPr lang="pt-BR"/>
              <a:t/>
            </a:r>
            <a:br>
              <a:rPr lang="pt-BR"/>
            </a:br>
            <a:r>
              <a:rPr lang="en-US"/>
              <a:t>    re = ++i;</a:t>
            </a:r>
            <a:r>
              <a:rPr lang="ko-KR"/>
              <a:t> </a:t>
            </a:r>
            <a:r>
              <a:rPr lang="ko-KR"/>
              <a:t>=&gt; 4</a:t>
            </a:r>
            <a:r>
              <a:rPr lang="pt-BR"/>
              <a:t/>
            </a:r>
            <a:br>
              <a:rPr lang="pt-BR"/>
            </a:br>
            <a:r>
              <a:rPr lang="en-US"/>
              <a:t>    System.</a:t>
            </a:r>
            <a:r>
              <a:rPr lang="en-US" i="1"/>
              <a:t>out</a:t>
            </a:r>
            <a:r>
              <a:rPr lang="en-US"/>
              <a:t>.println("re:"+re + ", i:"+i);</a:t>
            </a:r>
            <a:r>
              <a:rPr lang="pt-BR"/>
              <a:t/>
            </a:r>
            <a:br>
              <a:rPr lang="pt-BR"/>
            </a:br>
            <a:r>
              <a:rPr lang="en-US"/>
              <a:t>    i = 3;</a:t>
            </a:r>
            <a:r>
              <a:rPr lang="pt-BR"/>
              <a:t/>
            </a:r>
            <a:br>
              <a:rPr lang="pt-BR"/>
            </a:br>
            <a:r>
              <a:rPr lang="en-US"/>
              <a:t>    re = i++;</a:t>
            </a:r>
            <a:r>
              <a:rPr lang="pt-BR"/>
              <a:t/>
            </a:r>
            <a:br>
              <a:rPr lang="pt-BR"/>
            </a:br>
            <a:r>
              <a:rPr lang="en-US"/>
              <a:t>    System.</a:t>
            </a:r>
            <a:r>
              <a:rPr lang="en-US" i="1"/>
              <a:t>out</a:t>
            </a:r>
            <a:r>
              <a:rPr lang="en-US"/>
              <a:t>.println("re:"+re + ", i:"+i); </a:t>
            </a:r>
            <a:r>
              <a:rPr lang="pt-BR"/>
              <a:t/>
            </a:r>
            <a:br>
              <a:rPr lang="pt-BR"/>
            </a:b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}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/>
              <a:t>re:</a:t>
            </a:r>
            <a:r>
              <a:rPr lang="ko-KR"/>
              <a:t>4,</a:t>
            </a:r>
            <a:r>
              <a:rPr lang="ko-KR"/>
              <a:t> </a:t>
            </a:r>
            <a:r>
              <a:rPr lang="ko-KR"/>
              <a:t>i</a:t>
            </a:r>
            <a:r>
              <a:rPr lang="ko-KR"/>
              <a:t>=4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/>
              <a:t>re:</a:t>
            </a:r>
            <a:r>
              <a:rPr lang="ko-KR"/>
              <a:t>3,</a:t>
            </a:r>
            <a:r>
              <a:rPr lang="ko-KR"/>
              <a:t> </a:t>
            </a:r>
            <a:r>
              <a:rPr lang="ko-KR"/>
              <a:t>i</a:t>
            </a:r>
            <a:r>
              <a:rPr lang="ko-KR"/>
              <a:t>=</a:t>
            </a:r>
            <a:r>
              <a:rPr lang="ko-KR"/>
              <a:t>4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356870"/>
            <a:ext cx="8430260" cy="757237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1"/>
              <a:t>12) </a:t>
            </a:r>
            <a:r>
              <a:rPr lang="ko-KR" altLang="en-US" b="1"/>
              <a:t>사용자로부터 두 개의 정수를 입력 받아서 뺄셈과 곱셈 연산의 결과를 출력하는 프로그램을 작성</a:t>
            </a: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 b="1"/>
          </a:p>
          <a:p>
            <a:pPr marL="0" indent="0" latinLnBrk="0">
              <a:buFontTx/>
              <a:buNone/>
            </a:pPr>
            <a:r>
              <a:rPr lang="en-US" altLang="ko-KR" sz="1200" b="1"/>
              <a:t>public static void main(String[] arg) </a:t>
            </a:r>
            <a:endParaRPr lang="ko-KR" altLang="en-US" sz="1200" b="1"/>
          </a:p>
          <a:p>
            <a:pPr marL="0" indent="0" latinLnBrk="0">
              <a:buFontTx/>
              <a:buNone/>
            </a:pPr>
            <a:r>
              <a:rPr lang="en-US" altLang="ko-KR" sz="1200" b="1"/>
              <a:t>{</a:t>
            </a:r>
            <a:endParaRPr lang="ko-KR" altLang="en-US" sz="1200" b="1"/>
          </a:p>
          <a:p>
            <a:pPr marL="0" indent="0" latinLnBrk="0">
              <a:buFontTx/>
              <a:buNone/>
            </a:pPr>
            <a:r>
              <a:rPr lang="ko-KR" altLang="en-US" sz="1200" b="1"/>
              <a:t> </a:t>
            </a:r>
            <a:r>
              <a:rPr lang="ko-KR" altLang="en-US" sz="1200" b="1"/>
              <a:t>    </a:t>
            </a:r>
            <a:r>
              <a:rPr lang="ko-KR" altLang="en-US" sz="1200" b="1"/>
              <a:t>in</a:t>
            </a:r>
            <a:r>
              <a:rPr lang="ko-KR" altLang="en-US" sz="1200" b="1"/>
              <a:t>t a=</a:t>
            </a:r>
            <a:r>
              <a:rPr lang="ko-KR" altLang="en-US" sz="1200" b="1"/>
              <a:t>(in</a:t>
            </a:r>
            <a:r>
              <a:rPr lang="ko-KR" altLang="en-US" sz="1200" b="1"/>
              <a:t>t)(</a:t>
            </a:r>
            <a:r>
              <a:rPr lang="ko-KR" altLang="en-US" sz="1200" b="1"/>
              <a:t>Ma</a:t>
            </a:r>
            <a:r>
              <a:rPr lang="ko-KR" altLang="en-US" sz="1200" b="1"/>
              <a:t>th.random</a:t>
            </a:r>
            <a:r>
              <a:rPr lang="ko-KR" altLang="en-US" sz="1200" b="1"/>
              <a:t>(</a:t>
            </a:r>
            <a:r>
              <a:rPr lang="ko-KR" altLang="en-US" sz="1200" b="1"/>
              <a:t>)</a:t>
            </a:r>
            <a:r>
              <a:rPr lang="ko-KR" altLang="en-US" sz="1200" b="1"/>
              <a:t>*</a:t>
            </a:r>
            <a:r>
              <a:rPr lang="ko-KR" altLang="en-US" sz="1200" b="1"/>
              <a:t>10)</a:t>
            </a:r>
            <a:r>
              <a:rPr lang="ko-KR" altLang="en-US" sz="1200" b="1"/>
              <a:t>+</a:t>
            </a:r>
            <a:r>
              <a:rPr lang="ko-KR" altLang="en-US" sz="1200" b="1"/>
              <a:t>1</a:t>
            </a:r>
            <a:r>
              <a:rPr lang="ko-KR" altLang="en-US" sz="1200" b="1"/>
              <a:t>;</a:t>
            </a:r>
            <a:endParaRPr lang="ko-KR" altLang="en-US" sz="1200" b="1"/>
          </a:p>
          <a:p>
            <a:pPr marL="0" indent="0" latinLnBrk="0">
              <a:buFontTx/>
              <a:buNone/>
            </a:pPr>
            <a:r>
              <a:rPr lang="ko-KR" altLang="en-US" sz="1200" b="1"/>
              <a:t> </a:t>
            </a:r>
            <a:r>
              <a:rPr lang="ko-KR" altLang="en-US" sz="1200" b="1"/>
              <a:t>    </a:t>
            </a:r>
            <a:r>
              <a:rPr lang="ko-KR" altLang="en-US" sz="1200" b="1"/>
              <a:t>in</a:t>
            </a:r>
            <a:r>
              <a:rPr lang="ko-KR" altLang="en-US" sz="1200" b="1"/>
              <a:t>t </a:t>
            </a:r>
            <a:r>
              <a:rPr lang="ko-KR" altLang="en-US" sz="1200" b="1"/>
              <a:t>b</a:t>
            </a:r>
            <a:r>
              <a:rPr lang="ko-KR" altLang="en-US" sz="1200" b="1"/>
              <a:t>=</a:t>
            </a:r>
            <a:r>
              <a:rPr lang="ko-KR" altLang="en-US" sz="1200" b="1"/>
              <a:t>(in</a:t>
            </a:r>
            <a:r>
              <a:rPr lang="ko-KR" altLang="en-US" sz="1200" b="1"/>
              <a:t>t)(</a:t>
            </a:r>
            <a:r>
              <a:rPr lang="ko-KR" altLang="en-US" sz="1200" b="1"/>
              <a:t>Ma</a:t>
            </a:r>
            <a:r>
              <a:rPr lang="ko-KR" altLang="en-US" sz="1200" b="1"/>
              <a:t>th.random</a:t>
            </a:r>
            <a:r>
              <a:rPr lang="ko-KR" altLang="en-US" sz="1200" b="1"/>
              <a:t>(</a:t>
            </a:r>
            <a:r>
              <a:rPr lang="ko-KR" altLang="en-US" sz="1200" b="1"/>
              <a:t>)</a:t>
            </a:r>
            <a:r>
              <a:rPr lang="ko-KR" altLang="en-US" sz="1200" b="1"/>
              <a:t>*</a:t>
            </a:r>
            <a:r>
              <a:rPr lang="ko-KR" altLang="en-US" sz="1200" b="1"/>
              <a:t>10)</a:t>
            </a:r>
            <a:r>
              <a:rPr lang="ko-KR" altLang="en-US" sz="1200" b="1"/>
              <a:t>+</a:t>
            </a:r>
            <a:r>
              <a:rPr lang="ko-KR" altLang="en-US" sz="1200" b="1"/>
              <a:t>1</a:t>
            </a:r>
            <a:r>
              <a:rPr lang="ko-KR" altLang="en-US" sz="1200" b="1"/>
              <a:t>;</a:t>
            </a:r>
            <a:endParaRPr lang="ko-KR" altLang="en-US" sz="1200" b="1"/>
          </a:p>
          <a:p>
            <a:pPr marL="0" indent="0" latinLnBrk="0">
              <a:buFontTx/>
              <a:buNone/>
            </a:pPr>
            <a:endParaRPr lang="ko-KR" altLang="en-US" sz="1200" b="1"/>
          </a:p>
          <a:p>
            <a:pPr marL="0" indent="0" latinLnBrk="0">
              <a:buFontTx/>
              <a:buNone/>
            </a:pPr>
            <a:r>
              <a:rPr lang="ko-KR" altLang="en-US" sz="1200" b="1"/>
              <a:t> </a:t>
            </a:r>
            <a:r>
              <a:rPr lang="ko-KR" altLang="en-US" sz="1200" b="1"/>
              <a:t>    System.out.pri</a:t>
            </a:r>
            <a:r>
              <a:rPr lang="ko-KR" altLang="en-US" sz="1200" b="1"/>
              <a:t>n</a:t>
            </a:r>
            <a:r>
              <a:rPr lang="ko-KR" altLang="en-US" sz="1200" b="1"/>
              <a:t>t</a:t>
            </a:r>
            <a:r>
              <a:rPr lang="ko-KR" altLang="en-US" sz="1200" b="1"/>
              <a:t>ln</a:t>
            </a:r>
            <a:r>
              <a:rPr lang="ko-KR" altLang="en-US" sz="1200" b="1"/>
              <a:t>(</a:t>
            </a:r>
            <a:r>
              <a:rPr lang="ko-KR" altLang="en-US" sz="1200" b="1"/>
              <a:t>a</a:t>
            </a:r>
            <a:r>
              <a:rPr lang="ko-KR" altLang="en-US" sz="1200" b="1"/>
              <a:t>+b);</a:t>
            </a:r>
            <a:endParaRPr lang="ko-KR" altLang="en-US" sz="1200" b="1"/>
          </a:p>
          <a:p>
            <a:pPr marL="0" indent="0" latinLnBrk="0">
              <a:buFontTx/>
              <a:buNone/>
            </a:pPr>
            <a:r>
              <a:rPr lang="ko-KR" altLang="en-US" sz="1200" b="1"/>
              <a:t> </a:t>
            </a:r>
            <a:r>
              <a:rPr lang="ko-KR" altLang="en-US" sz="1200" b="1"/>
              <a:t>    System.out.pri</a:t>
            </a:r>
            <a:r>
              <a:rPr lang="ko-KR" altLang="en-US" sz="1200" b="1"/>
              <a:t>n</a:t>
            </a:r>
            <a:r>
              <a:rPr lang="ko-KR" altLang="en-US" sz="1200" b="1"/>
              <a:t>t</a:t>
            </a:r>
            <a:r>
              <a:rPr lang="ko-KR" altLang="en-US" sz="1200" b="1"/>
              <a:t>ln</a:t>
            </a:r>
            <a:r>
              <a:rPr lang="ko-KR" altLang="en-US" sz="1200" b="1"/>
              <a:t>(</a:t>
            </a:r>
            <a:r>
              <a:rPr lang="ko-KR" altLang="en-US" sz="1200" b="1"/>
              <a:t>a-</a:t>
            </a:r>
            <a:r>
              <a:rPr lang="ko-KR" altLang="en-US" sz="1200" b="1"/>
              <a:t>b);</a:t>
            </a:r>
            <a:r>
              <a:rPr lang="ko-KR" altLang="en-US" sz="1200" b="1"/>
              <a:t/>
            </a:r>
            <a:br>
              <a:rPr lang="ko-KR" altLang="en-US" sz="1200" b="1"/>
            </a:br>
            <a:r>
              <a:rPr lang="ko-KR" altLang="en-US" sz="1200" b="1"/>
              <a:t>}</a:t>
            </a:r>
            <a:endParaRPr lang="ko-KR" altLang="en-US" sz="1200" b="1"/>
          </a:p>
          <a:p>
            <a:pPr marL="0" indent="0" latinLnBrk="0">
              <a:buFontTx/>
              <a:buNone/>
            </a:pPr>
            <a:endParaRPr lang="ko-KR" altLang="en-US" sz="1200" b="1"/>
          </a:p>
          <a:p>
            <a:pPr marL="0" indent="0" latinLnBrk="0">
              <a:buFontTx/>
              <a:buNone/>
            </a:pPr>
            <a:endParaRPr lang="ko-KR" altLang="en-US" sz="1200" b="1"/>
          </a:p>
          <a:p>
            <a:pPr marL="0" indent="0" latinLnBrk="0">
              <a:buFontTx/>
              <a:buNone/>
            </a:pPr>
            <a:r>
              <a:rPr lang="ko-KR" altLang="en-US" sz="1200" b="1"/>
              <a:t>Imp</a:t>
            </a:r>
            <a:r>
              <a:rPr lang="ko-KR" altLang="en-US" sz="1200" b="1"/>
              <a:t>o</a:t>
            </a:r>
            <a:r>
              <a:rPr lang="ko-KR" altLang="en-US" sz="1200" b="1"/>
              <a:t>rt java.util.scanner;</a:t>
            </a:r>
            <a:endParaRPr lang="ko-KR" altLang="en-US" sz="1200" b="1"/>
          </a:p>
          <a:p>
            <a:pPr marL="0" indent="0" latinLnBrk="0">
              <a:buFontTx/>
              <a:buNone/>
            </a:pPr>
            <a:r>
              <a:rPr lang="ko-KR" altLang="en-US" sz="1200" b="1"/>
              <a:t>P</a:t>
            </a:r>
            <a:r>
              <a:rPr lang="ko-KR" altLang="en-US" sz="1200" b="1"/>
              <a:t>ub</a:t>
            </a:r>
            <a:r>
              <a:rPr lang="ko-KR" altLang="en-US" sz="1200" b="1"/>
              <a:t>li</a:t>
            </a:r>
            <a:r>
              <a:rPr lang="ko-KR" altLang="en-US" sz="1200" b="1"/>
              <a:t>c class {</a:t>
            </a:r>
            <a:endParaRPr lang="ko-KR" altLang="en-US" sz="1200" b="1"/>
          </a:p>
          <a:p>
            <a:pPr marL="0" indent="0" latinLnBrk="0">
              <a:buFontTx/>
              <a:buNone/>
            </a:pPr>
            <a:r>
              <a:rPr lang="ko-KR" altLang="en-US" sz="1200" b="1"/>
              <a:t> </a:t>
            </a:r>
            <a:r>
              <a:rPr lang="ko-KR" altLang="en-US" sz="1200" b="1"/>
              <a:t>  </a:t>
            </a:r>
            <a:r>
              <a:rPr lang="en-US" altLang="ko-KR" sz="1200" b="1"/>
              <a:t>public static void main(String[] arg) {</a:t>
            </a:r>
            <a:endParaRPr lang="ko-KR" altLang="en-US" sz="1200" b="1"/>
          </a:p>
          <a:p>
            <a:pPr marL="0" indent="0" latinLnBrk="0">
              <a:buFontTx/>
              <a:buNone/>
            </a:pPr>
            <a:r>
              <a:rPr lang="ko-KR" altLang="ko-KR" sz="1200" b="1"/>
              <a:t> </a:t>
            </a:r>
            <a:r>
              <a:rPr lang="ko-KR" altLang="ko-KR" sz="1200" b="1"/>
              <a:t>  </a:t>
            </a:r>
            <a:r>
              <a:rPr lang="ko-KR" altLang="ko-KR" sz="1200" b="1"/>
              <a:t> </a:t>
            </a:r>
            <a:r>
              <a:rPr lang="ko-KR" altLang="ko-KR" sz="1200" b="1"/>
              <a:t>   </a:t>
            </a:r>
            <a:r>
              <a:rPr lang="ko-KR" altLang="ko-KR" sz="1200" b="1"/>
              <a:t>S</a:t>
            </a:r>
            <a:r>
              <a:rPr lang="ko-KR" altLang="ko-KR" sz="1200" b="1"/>
              <a:t>canner s</a:t>
            </a:r>
            <a:r>
              <a:rPr lang="ko-KR" altLang="ko-KR" sz="1200" b="1"/>
              <a:t>c</a:t>
            </a:r>
            <a:r>
              <a:rPr lang="ko-KR" altLang="ko-KR" sz="1200" b="1"/>
              <a:t>a</a:t>
            </a:r>
            <a:r>
              <a:rPr lang="ko-KR" altLang="ko-KR" sz="1200" b="1"/>
              <a:t>n=</a:t>
            </a:r>
            <a:r>
              <a:rPr lang="ko-KR" altLang="ko-KR" sz="1200" b="1"/>
              <a:t>new </a:t>
            </a:r>
            <a:r>
              <a:rPr lang="ko-KR" altLang="ko-KR" sz="1200" b="1"/>
              <a:t>S</a:t>
            </a:r>
            <a:r>
              <a:rPr lang="ko-KR" altLang="ko-KR" sz="1200" b="1"/>
              <a:t>cann</a:t>
            </a:r>
            <a:r>
              <a:rPr lang="ko-KR" altLang="ko-KR" sz="1200" b="1"/>
              <a:t>e</a:t>
            </a:r>
            <a:r>
              <a:rPr lang="ko-KR" altLang="ko-KR" sz="1200" b="1"/>
              <a:t>r(</a:t>
            </a:r>
            <a:r>
              <a:rPr lang="ko-KR" altLang="ko-KR" sz="1200" b="1"/>
              <a:t>S</a:t>
            </a:r>
            <a:r>
              <a:rPr lang="ko-KR" altLang="ko-KR" sz="1200" b="1"/>
              <a:t>y</a:t>
            </a:r>
            <a:r>
              <a:rPr lang="ko-KR" altLang="ko-KR" sz="1200" b="1"/>
              <a:t>s</a:t>
            </a:r>
            <a:r>
              <a:rPr lang="ko-KR" altLang="ko-KR" sz="1200" b="1"/>
              <a:t>tem.in);</a:t>
            </a:r>
            <a:endParaRPr lang="ko-KR" altLang="en-US" sz="1200" b="1"/>
          </a:p>
          <a:p>
            <a:pPr marL="0" indent="0" latinLnBrk="0">
              <a:buFontTx/>
              <a:buNone/>
            </a:pPr>
            <a:r>
              <a:rPr lang="ko-KR" altLang="en-US" sz="1200" b="1"/>
              <a:t> </a:t>
            </a:r>
            <a:r>
              <a:rPr lang="ko-KR" altLang="en-US" sz="1200" b="1"/>
              <a:t>      System.out.pri</a:t>
            </a:r>
            <a:r>
              <a:rPr lang="ko-KR" altLang="en-US" sz="1200" b="1"/>
              <a:t>n</a:t>
            </a:r>
            <a:r>
              <a:rPr lang="ko-KR" altLang="en-US" sz="1200" b="1"/>
              <a:t>t(</a:t>
            </a:r>
            <a:r>
              <a:rPr lang="ko-KR" altLang="en-US" sz="1200" b="1"/>
              <a:t>”</a:t>
            </a:r>
            <a:r>
              <a:rPr lang="ko-KR" altLang="en-US" sz="1200" b="1"/>
              <a:t>정</a:t>
            </a:r>
            <a:r>
              <a:rPr lang="ko-KR" altLang="en-US" sz="1200" b="1"/>
              <a:t>수</a:t>
            </a:r>
            <a:r>
              <a:rPr lang="ko-KR" altLang="en-US" sz="1200" b="1"/>
              <a:t> 두개</a:t>
            </a:r>
            <a:r>
              <a:rPr lang="ko-KR" altLang="en-US" sz="1200" b="1"/>
              <a:t> </a:t>
            </a:r>
            <a:r>
              <a:rPr lang="ko-KR" altLang="en-US" sz="1200" b="1"/>
              <a:t>입</a:t>
            </a:r>
            <a:r>
              <a:rPr lang="ko-KR" altLang="en-US" sz="1200" b="1"/>
              <a:t>력</a:t>
            </a:r>
            <a:r>
              <a:rPr lang="ko-KR" altLang="en-US" sz="1200" b="1"/>
              <a:t>(예시:</a:t>
            </a:r>
            <a:r>
              <a:rPr lang="ko-KR" altLang="en-US" sz="1200" b="1"/>
              <a:t>10 20)</a:t>
            </a:r>
            <a:r>
              <a:rPr lang="ko-KR" altLang="en-US" sz="1200" b="1"/>
              <a:t>:</a:t>
            </a:r>
            <a:r>
              <a:rPr lang="ko-KR" altLang="en-US" sz="1200" b="1"/>
              <a:t>”);</a:t>
            </a:r>
            <a:endParaRPr lang="ko-KR" altLang="en-US" sz="1200" b="1"/>
          </a:p>
          <a:p>
            <a:pPr marL="0" indent="0" latinLnBrk="0">
              <a:buFontTx/>
              <a:buNone/>
            </a:pPr>
            <a:r>
              <a:rPr lang="ko-KR" altLang="en-US" sz="1200" b="1"/>
              <a:t> </a:t>
            </a:r>
            <a:r>
              <a:rPr lang="ko-KR" altLang="en-US" sz="1200" b="1"/>
              <a:t>      </a:t>
            </a:r>
            <a:r>
              <a:rPr lang="ko-KR" altLang="en-US" sz="1200" b="1"/>
              <a:t>i</a:t>
            </a:r>
            <a:r>
              <a:rPr lang="ko-KR" altLang="en-US" sz="1200" b="1"/>
              <a:t>nt a</a:t>
            </a:r>
            <a:r>
              <a:rPr lang="ko-KR" altLang="en-US" sz="1200" b="1"/>
              <a:t>=</a:t>
            </a:r>
            <a:r>
              <a:rPr lang="ko-KR" altLang="en-US" sz="1200" b="1"/>
              <a:t>scan.nextInt()</a:t>
            </a:r>
            <a:r>
              <a:rPr lang="ko-KR" altLang="en-US" sz="1200" b="1"/>
              <a:t>;</a:t>
            </a:r>
            <a:endParaRPr lang="ko-KR" altLang="en-US" sz="1200" b="1"/>
          </a:p>
          <a:p>
            <a:pPr marL="0" indent="0" latinLnBrk="0">
              <a:buFontTx/>
              <a:buNone/>
            </a:pPr>
            <a:r>
              <a:rPr lang="ko-KR" altLang="en-US" sz="1200" b="1"/>
              <a:t> </a:t>
            </a:r>
            <a:r>
              <a:rPr lang="ko-KR" altLang="en-US" sz="1200" b="1"/>
              <a:t>      </a:t>
            </a:r>
            <a:r>
              <a:rPr lang="ko-KR" altLang="en-US" sz="1200" b="1"/>
              <a:t>i</a:t>
            </a:r>
            <a:r>
              <a:rPr lang="ko-KR" altLang="en-US" sz="1200" b="1"/>
              <a:t>nt </a:t>
            </a:r>
            <a:r>
              <a:rPr lang="ko-KR" altLang="en-US" sz="1200" b="1"/>
              <a:t>b=</a:t>
            </a:r>
            <a:r>
              <a:rPr lang="ko-KR" altLang="en-US" sz="1200" b="1"/>
              <a:t>scan.nextInt();</a:t>
            </a:r>
            <a:endParaRPr lang="ko-KR" altLang="en-US" sz="1200" b="1"/>
          </a:p>
          <a:p>
            <a:pPr marL="0" indent="0" latinLnBrk="0">
              <a:buFontTx/>
              <a:buNone/>
            </a:pPr>
            <a:endParaRPr lang="ko-KR" altLang="en-US" sz="1200" b="1"/>
          </a:p>
          <a:p>
            <a:pPr marL="0" indent="0" latinLnBrk="0">
              <a:buFontTx/>
              <a:buNone/>
            </a:pPr>
            <a:r>
              <a:rPr lang="ko-KR" altLang="en-US" sz="1200" b="1"/>
              <a:t> </a:t>
            </a:r>
            <a:r>
              <a:rPr lang="ko-KR" altLang="en-US" sz="1200" b="1"/>
              <a:t> </a:t>
            </a:r>
            <a:r>
              <a:rPr lang="ko-KR" altLang="en-US" sz="1200" b="1"/>
              <a:t> </a:t>
            </a:r>
            <a:r>
              <a:rPr lang="ko-KR" altLang="en-US" sz="1200" b="1"/>
              <a:t>  </a:t>
            </a:r>
            <a:r>
              <a:rPr lang="ko-KR" altLang="en-US" sz="1200" b="1"/>
              <a:t>  System.out.pri</a:t>
            </a:r>
            <a:r>
              <a:rPr lang="ko-KR" altLang="en-US" sz="1200" b="1"/>
              <a:t>n</a:t>
            </a:r>
            <a:r>
              <a:rPr lang="ko-KR" altLang="en-US" sz="1200" b="1"/>
              <a:t>t</a:t>
            </a:r>
            <a:r>
              <a:rPr lang="ko-KR" altLang="en-US" sz="1200" b="1"/>
              <a:t>ln</a:t>
            </a:r>
            <a:r>
              <a:rPr lang="ko-KR" altLang="en-US" sz="1200" b="1"/>
              <a:t>(</a:t>
            </a:r>
            <a:r>
              <a:rPr lang="ko-KR" altLang="en-US" sz="1200" b="1"/>
              <a:t>a</a:t>
            </a:r>
            <a:r>
              <a:rPr lang="ko-KR" altLang="en-US" sz="1200" b="1"/>
              <a:t>+b);</a:t>
            </a:r>
            <a:endParaRPr lang="ko-KR" altLang="en-US" sz="1200" b="1"/>
          </a:p>
          <a:p>
            <a:pPr marL="0" indent="0" latinLnBrk="0">
              <a:buFontTx/>
              <a:buNone/>
            </a:pPr>
            <a:r>
              <a:rPr lang="ko-KR" altLang="en-US" sz="1200" b="1"/>
              <a:t> </a:t>
            </a:r>
            <a:r>
              <a:rPr lang="ko-KR" altLang="en-US" sz="1200" b="1"/>
              <a:t>   </a:t>
            </a:r>
            <a:r>
              <a:rPr lang="ko-KR" altLang="en-US" sz="1200" b="1"/>
              <a:t> </a:t>
            </a:r>
            <a:r>
              <a:rPr lang="ko-KR" altLang="en-US" sz="1200" b="1"/>
              <a:t> </a:t>
            </a:r>
            <a:r>
              <a:rPr lang="ko-KR" altLang="en-US" sz="1200" b="1"/>
              <a:t> System.out.pri</a:t>
            </a:r>
            <a:r>
              <a:rPr lang="ko-KR" altLang="en-US" sz="1200" b="1"/>
              <a:t>n</a:t>
            </a:r>
            <a:r>
              <a:rPr lang="ko-KR" altLang="en-US" sz="1200" b="1"/>
              <a:t>t</a:t>
            </a:r>
            <a:r>
              <a:rPr lang="ko-KR" altLang="en-US" sz="1200" b="1"/>
              <a:t>ln</a:t>
            </a:r>
            <a:r>
              <a:rPr lang="ko-KR" altLang="en-US" sz="1200" b="1"/>
              <a:t>(</a:t>
            </a:r>
            <a:r>
              <a:rPr lang="ko-KR" altLang="en-US" sz="1200" b="1"/>
              <a:t>a-</a:t>
            </a:r>
            <a:r>
              <a:rPr lang="ko-KR" altLang="en-US" sz="1200" b="1"/>
              <a:t>b);</a:t>
            </a:r>
            <a:endParaRPr lang="ko-KR" altLang="en-US" sz="1200" b="1"/>
          </a:p>
          <a:p>
            <a:pPr marL="0" indent="0" latinLnBrk="0">
              <a:buFontTx/>
              <a:buNone/>
            </a:pPr>
            <a:endParaRPr lang="ko-KR" altLang="en-US" sz="1200" b="1"/>
          </a:p>
          <a:p>
            <a:pPr marL="0" indent="0" latinLnBrk="0">
              <a:buFontTx/>
              <a:buNone/>
            </a:pPr>
            <a:r>
              <a:rPr lang="ko-KR" altLang="en-US" sz="1200" b="1"/>
              <a:t> </a:t>
            </a:r>
            <a:r>
              <a:rPr lang="ko-KR" altLang="en-US" sz="1200" b="1"/>
              <a:t>  }</a:t>
            </a:r>
            <a:endParaRPr lang="ko-KR" altLang="en-US" sz="1200" b="1"/>
          </a:p>
          <a:p>
            <a:pPr marL="0" indent="0" latinLnBrk="0">
              <a:buFontTx/>
              <a:buNone/>
            </a:pPr>
            <a:endParaRPr lang="ko-KR" altLang="en-US" sz="1200" b="1"/>
          </a:p>
          <a:p>
            <a:pPr marL="0" indent="0" latinLnBrk="0">
              <a:buFontTx/>
              <a:buNone/>
            </a:pPr>
            <a:r>
              <a:rPr lang="ko-KR" altLang="en-US" sz="1200" b="1"/>
              <a:t>}</a:t>
            </a:r>
            <a:endParaRPr lang="ko-KR" altLang="en-US" sz="1200" b="1"/>
          </a:p>
          <a:p>
            <a:pPr marL="0" indent="0" latinLnBrk="0">
              <a:buFontTx/>
              <a:buNone/>
            </a:pP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356870"/>
            <a:ext cx="8430260" cy="562927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1"/>
              <a:t>13) </a:t>
            </a:r>
            <a:r>
              <a:rPr lang="ko-KR" altLang="en-US" b="1"/>
              <a:t>사용자로부터 세 개의 정수를 입력받은 다음에 곱과 합을 순서대로 진행해서 그 결과를 출력하는 프로그램을 작성해 보 자</a:t>
            </a:r>
            <a:r>
              <a:rPr lang="en-US" altLang="ko-KR" b="1"/>
              <a:t>. </a:t>
            </a:r>
            <a:r>
              <a:rPr lang="ko-KR" altLang="en-US" b="1"/>
              <a:t>예를 들어 사용자로부터 순서대로 입력받은 세 개의 정수가 </a:t>
            </a:r>
            <a:r>
              <a:rPr lang="en-US" altLang="ko-KR" b="1"/>
              <a:t>1, 2, 3 </a:t>
            </a:r>
            <a:r>
              <a:rPr lang="ko-KR" altLang="en-US" b="1"/>
              <a:t>이라면 </a:t>
            </a:r>
            <a:r>
              <a:rPr lang="en-US" altLang="ko-KR" b="1"/>
              <a:t>1 * 2 + 3</a:t>
            </a:r>
            <a:r>
              <a:rPr lang="ko-KR" altLang="en-US" b="1"/>
              <a:t>의 계산 결과를 출혁해야 한다</a:t>
            </a:r>
            <a:r>
              <a:rPr lang="en-US" altLang="ko-KR" b="1"/>
              <a:t>. </a:t>
            </a:r>
            <a:r>
              <a:rPr lang="ko-KR" altLang="en-US" b="1"/>
              <a:t>단 출력 양식은 다음과 같아야 한다</a:t>
            </a:r>
            <a:r>
              <a:rPr lang="en-US" altLang="ko-KR" b="1"/>
              <a:t>.</a:t>
            </a: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 b="1"/>
          </a:p>
          <a:p>
            <a:pPr marL="0" indent="0" latinLnBrk="0">
              <a:buFontTx/>
              <a:buNone/>
            </a:pPr>
            <a:r>
              <a:rPr lang="en-US" altLang="ko-KR" b="1"/>
              <a:t>public static void main(String[] arg) </a:t>
            </a:r>
            <a:endParaRPr lang="ko-KR" altLang="en-US" b="1"/>
          </a:p>
          <a:p>
            <a:pPr marL="0" indent="0" latinLnBrk="0">
              <a:buFontTx/>
              <a:buNone/>
            </a:pPr>
            <a:r>
              <a:rPr lang="en-US" altLang="ko-KR" b="1"/>
              <a:t>{</a:t>
            </a:r>
            <a:endParaRPr lang="ko-KR" altLang="en-US" b="1"/>
          </a:p>
          <a:p>
            <a:pPr marL="0" indent="0" latinLnBrk="0">
              <a:buFontTx/>
              <a:buNone/>
            </a:pPr>
            <a:r>
              <a:rPr lang="ko-KR" altLang="en-US" b="1"/>
              <a:t> </a:t>
            </a:r>
            <a:r>
              <a:rPr lang="ko-KR" altLang="en-US" b="1"/>
              <a:t>    </a:t>
            </a:r>
            <a:r>
              <a:rPr lang="ko-KR" altLang="en-US" b="1"/>
              <a:t>in</a:t>
            </a:r>
            <a:r>
              <a:rPr lang="ko-KR" altLang="en-US" b="1"/>
              <a:t>t a=</a:t>
            </a:r>
            <a:r>
              <a:rPr lang="ko-KR" altLang="en-US" b="1"/>
              <a:t>(in</a:t>
            </a:r>
            <a:r>
              <a:rPr lang="ko-KR" altLang="en-US" b="1"/>
              <a:t>t)(</a:t>
            </a:r>
            <a:r>
              <a:rPr lang="ko-KR" altLang="en-US" b="1"/>
              <a:t>Ma</a:t>
            </a:r>
            <a:r>
              <a:rPr lang="ko-KR" altLang="en-US" b="1"/>
              <a:t>th.random</a:t>
            </a:r>
            <a:r>
              <a:rPr lang="ko-KR" altLang="en-US" b="1"/>
              <a:t>(</a:t>
            </a:r>
            <a:r>
              <a:rPr lang="ko-KR" altLang="en-US" b="1"/>
              <a:t>)</a:t>
            </a:r>
            <a:r>
              <a:rPr lang="ko-KR" altLang="en-US" b="1"/>
              <a:t>*</a:t>
            </a:r>
            <a:r>
              <a:rPr lang="ko-KR" altLang="en-US" b="1"/>
              <a:t>10)</a:t>
            </a:r>
            <a:r>
              <a:rPr lang="ko-KR" altLang="en-US" b="1"/>
              <a:t>+</a:t>
            </a:r>
            <a:r>
              <a:rPr lang="ko-KR" altLang="en-US" b="1"/>
              <a:t>1</a:t>
            </a:r>
            <a:r>
              <a:rPr lang="ko-KR" altLang="en-US" b="1"/>
              <a:t>;</a:t>
            </a:r>
            <a:endParaRPr lang="ko-KR" altLang="en-US" b="1"/>
          </a:p>
          <a:p>
            <a:pPr marL="0" indent="0" latinLnBrk="0">
              <a:buFontTx/>
              <a:buNone/>
            </a:pPr>
            <a:r>
              <a:rPr lang="ko-KR" altLang="en-US" b="1"/>
              <a:t> </a:t>
            </a:r>
            <a:r>
              <a:rPr lang="ko-KR" altLang="en-US" b="1"/>
              <a:t>    </a:t>
            </a:r>
            <a:r>
              <a:rPr lang="ko-KR" altLang="en-US" b="1"/>
              <a:t>in</a:t>
            </a:r>
            <a:r>
              <a:rPr lang="ko-KR" altLang="en-US" b="1"/>
              <a:t>t </a:t>
            </a:r>
            <a:r>
              <a:rPr lang="ko-KR" altLang="en-US" b="1"/>
              <a:t>b</a:t>
            </a:r>
            <a:r>
              <a:rPr lang="ko-KR" altLang="en-US" b="1"/>
              <a:t>=</a:t>
            </a:r>
            <a:r>
              <a:rPr lang="ko-KR" altLang="en-US" b="1"/>
              <a:t>(in</a:t>
            </a:r>
            <a:r>
              <a:rPr lang="ko-KR" altLang="en-US" b="1"/>
              <a:t>t)(</a:t>
            </a:r>
            <a:r>
              <a:rPr lang="ko-KR" altLang="en-US" b="1"/>
              <a:t>Ma</a:t>
            </a:r>
            <a:r>
              <a:rPr lang="ko-KR" altLang="en-US" b="1"/>
              <a:t>th.random</a:t>
            </a:r>
            <a:r>
              <a:rPr lang="ko-KR" altLang="en-US" b="1"/>
              <a:t>(</a:t>
            </a:r>
            <a:r>
              <a:rPr lang="ko-KR" altLang="en-US" b="1"/>
              <a:t>)</a:t>
            </a:r>
            <a:r>
              <a:rPr lang="ko-KR" altLang="en-US" b="1"/>
              <a:t>*</a:t>
            </a:r>
            <a:r>
              <a:rPr lang="ko-KR" altLang="en-US" b="1"/>
              <a:t>10)</a:t>
            </a:r>
            <a:r>
              <a:rPr lang="ko-KR" altLang="en-US" b="1"/>
              <a:t>+</a:t>
            </a:r>
            <a:r>
              <a:rPr lang="ko-KR" altLang="en-US" b="1"/>
              <a:t>1</a:t>
            </a:r>
            <a:r>
              <a:rPr lang="ko-KR" altLang="en-US" b="1"/>
              <a:t>;</a:t>
            </a:r>
            <a:endParaRPr lang="ko-KR" altLang="en-US" b="1"/>
          </a:p>
          <a:p>
            <a:pPr marL="0" indent="0" latinLnBrk="0">
              <a:buFontTx/>
              <a:buNone/>
            </a:pPr>
            <a:r>
              <a:rPr lang="ko-KR" altLang="en-US" b="1"/>
              <a:t> </a:t>
            </a:r>
            <a:r>
              <a:rPr lang="ko-KR" altLang="en-US" b="1"/>
              <a:t>    </a:t>
            </a:r>
            <a:r>
              <a:rPr lang="ko-KR" altLang="en-US" b="1"/>
              <a:t>in</a:t>
            </a:r>
            <a:r>
              <a:rPr lang="ko-KR" altLang="en-US" b="1"/>
              <a:t>t </a:t>
            </a:r>
            <a:r>
              <a:rPr lang="ko-KR" altLang="en-US" b="1"/>
              <a:t>c</a:t>
            </a:r>
            <a:r>
              <a:rPr lang="ko-KR" altLang="en-US" b="1"/>
              <a:t>=</a:t>
            </a:r>
            <a:r>
              <a:rPr lang="ko-KR" altLang="en-US" b="1"/>
              <a:t>(in</a:t>
            </a:r>
            <a:r>
              <a:rPr lang="ko-KR" altLang="en-US" b="1"/>
              <a:t>t)(</a:t>
            </a:r>
            <a:r>
              <a:rPr lang="ko-KR" altLang="en-US" b="1"/>
              <a:t>Ma</a:t>
            </a:r>
            <a:r>
              <a:rPr lang="ko-KR" altLang="en-US" b="1"/>
              <a:t>th.random</a:t>
            </a:r>
            <a:r>
              <a:rPr lang="ko-KR" altLang="en-US" b="1"/>
              <a:t>(</a:t>
            </a:r>
            <a:r>
              <a:rPr lang="ko-KR" altLang="en-US" b="1"/>
              <a:t>)</a:t>
            </a:r>
            <a:r>
              <a:rPr lang="ko-KR" altLang="en-US" b="1"/>
              <a:t>*</a:t>
            </a:r>
            <a:r>
              <a:rPr lang="ko-KR" altLang="en-US" b="1"/>
              <a:t>10)</a:t>
            </a:r>
            <a:r>
              <a:rPr lang="ko-KR" altLang="en-US" b="1"/>
              <a:t>+</a:t>
            </a:r>
            <a:r>
              <a:rPr lang="ko-KR" altLang="en-US" b="1"/>
              <a:t>1</a:t>
            </a:r>
            <a:r>
              <a:rPr lang="ko-KR" altLang="en-US" b="1"/>
              <a:t>;</a:t>
            </a:r>
            <a:endParaRPr lang="ko-KR" altLang="en-US" b="1"/>
          </a:p>
          <a:p>
            <a:pPr marL="0" indent="0" latinLnBrk="0">
              <a:buFontTx/>
              <a:buNone/>
            </a:pPr>
            <a:r>
              <a:rPr lang="ko-KR" altLang="en-US" b="1"/>
              <a:t>     </a:t>
            </a:r>
            <a:endParaRPr lang="ko-KR" altLang="en-US" b="1"/>
          </a:p>
          <a:p>
            <a:pPr marL="0" indent="0" latinLnBrk="0">
              <a:buFontTx/>
              <a:buNone/>
            </a:pPr>
            <a:r>
              <a:rPr lang="ko-KR" altLang="en-US" b="1"/>
              <a:t>     S</a:t>
            </a:r>
            <a:r>
              <a:rPr lang="ko-KR" altLang="en-US" b="1"/>
              <a:t>y</a:t>
            </a:r>
            <a:r>
              <a:rPr lang="ko-KR" altLang="en-US" b="1"/>
              <a:t>stem.out.print</a:t>
            </a:r>
            <a:r>
              <a:rPr lang="ko-KR" altLang="en-US" b="1"/>
              <a:t>l</a:t>
            </a:r>
            <a:r>
              <a:rPr lang="ko-KR" altLang="en-US" b="1"/>
              <a:t>n(</a:t>
            </a:r>
            <a:r>
              <a:rPr lang="ko-KR" altLang="en-US" b="1"/>
              <a:t>a</a:t>
            </a:r>
            <a:r>
              <a:rPr lang="ko-KR" altLang="en-US" b="1"/>
              <a:t>*b+</a:t>
            </a:r>
            <a:r>
              <a:rPr lang="ko-KR" altLang="en-US" b="1"/>
              <a:t>c</a:t>
            </a:r>
            <a:r>
              <a:rPr lang="ko-KR" altLang="en-US" b="1"/>
              <a:t>);</a:t>
            </a:r>
            <a:r>
              <a:rPr lang="ko-KR" altLang="en-US" b="1"/>
              <a:t/>
            </a:r>
            <a:br>
              <a:rPr lang="ko-KR" altLang="en-US" b="1"/>
            </a:br>
            <a:r>
              <a:rPr lang="ko-KR" altLang="en-US" b="1"/>
              <a:t>}</a:t>
            </a: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356870"/>
            <a:ext cx="8430260" cy="47986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1"/>
              <a:t>14) </a:t>
            </a:r>
            <a:r>
              <a:rPr lang="ko-KR" altLang="en-US" b="1"/>
              <a:t>두 개의 정수를 입력 받아서 첫째 수를 둘째 수로 나눈 나머지를 출력하는 프로그램을 작성해 보자</a:t>
            </a:r>
            <a:r>
              <a:rPr lang="en-US" altLang="ko-KR" b="1"/>
              <a:t>.</a:t>
            </a: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 b="1"/>
          </a:p>
          <a:p>
            <a:pPr marL="0" indent="0" latinLnBrk="0">
              <a:buFontTx/>
              <a:buNone/>
            </a:pPr>
            <a:r>
              <a:rPr lang="en-US" altLang="ko-KR" b="1"/>
              <a:t>public static void main(String[] arg) </a:t>
            </a:r>
            <a:endParaRPr lang="ko-KR" altLang="en-US" b="1"/>
          </a:p>
          <a:p>
            <a:pPr marL="0" indent="0" latinLnBrk="0">
              <a:buFontTx/>
              <a:buNone/>
            </a:pPr>
            <a:r>
              <a:rPr lang="en-US" altLang="ko-KR" b="1"/>
              <a:t>{</a:t>
            </a:r>
            <a:endParaRPr lang="ko-KR" altLang="en-US" b="1"/>
          </a:p>
          <a:p>
            <a:pPr marL="0" indent="0" latinLnBrk="0">
              <a:buFontTx/>
              <a:buNone/>
            </a:pPr>
            <a:r>
              <a:rPr lang="ko-KR" altLang="en-US" b="1"/>
              <a:t> </a:t>
            </a:r>
            <a:r>
              <a:rPr lang="ko-KR" altLang="en-US" b="1"/>
              <a:t>    </a:t>
            </a:r>
            <a:r>
              <a:rPr lang="ko-KR" altLang="en-US" b="1"/>
              <a:t>in</a:t>
            </a:r>
            <a:r>
              <a:rPr lang="ko-KR" altLang="en-US" b="1"/>
              <a:t>t a=</a:t>
            </a:r>
            <a:r>
              <a:rPr lang="ko-KR" altLang="en-US" b="1"/>
              <a:t>(in</a:t>
            </a:r>
            <a:r>
              <a:rPr lang="ko-KR" altLang="en-US" b="1"/>
              <a:t>t)(</a:t>
            </a:r>
            <a:r>
              <a:rPr lang="ko-KR" altLang="en-US" b="1"/>
              <a:t>Ma</a:t>
            </a:r>
            <a:r>
              <a:rPr lang="ko-KR" altLang="en-US" b="1"/>
              <a:t>th.random</a:t>
            </a:r>
            <a:r>
              <a:rPr lang="ko-KR" altLang="en-US" b="1"/>
              <a:t>(</a:t>
            </a:r>
            <a:r>
              <a:rPr lang="ko-KR" altLang="en-US" b="1"/>
              <a:t>)</a:t>
            </a:r>
            <a:r>
              <a:rPr lang="ko-KR" altLang="en-US" b="1"/>
              <a:t>*</a:t>
            </a:r>
            <a:r>
              <a:rPr lang="ko-KR" altLang="en-US" b="1"/>
              <a:t>10)</a:t>
            </a:r>
            <a:r>
              <a:rPr lang="ko-KR" altLang="en-US" b="1"/>
              <a:t>+</a:t>
            </a:r>
            <a:r>
              <a:rPr lang="ko-KR" altLang="en-US" b="1"/>
              <a:t>1</a:t>
            </a:r>
            <a:r>
              <a:rPr lang="ko-KR" altLang="en-US" b="1"/>
              <a:t>;</a:t>
            </a:r>
            <a:endParaRPr lang="ko-KR" altLang="en-US" b="1"/>
          </a:p>
          <a:p>
            <a:pPr marL="0" indent="0" latinLnBrk="0">
              <a:buFontTx/>
              <a:buNone/>
            </a:pPr>
            <a:r>
              <a:rPr lang="ko-KR" altLang="en-US" b="1"/>
              <a:t> </a:t>
            </a:r>
            <a:r>
              <a:rPr lang="ko-KR" altLang="en-US" b="1"/>
              <a:t>    </a:t>
            </a:r>
            <a:r>
              <a:rPr lang="ko-KR" altLang="en-US" b="1"/>
              <a:t>in</a:t>
            </a:r>
            <a:r>
              <a:rPr lang="ko-KR" altLang="en-US" b="1"/>
              <a:t>t </a:t>
            </a:r>
            <a:r>
              <a:rPr lang="ko-KR" altLang="en-US" b="1"/>
              <a:t>b</a:t>
            </a:r>
            <a:r>
              <a:rPr lang="ko-KR" altLang="en-US" b="1"/>
              <a:t>=</a:t>
            </a:r>
            <a:r>
              <a:rPr lang="ko-KR" altLang="en-US" b="1"/>
              <a:t>(in</a:t>
            </a:r>
            <a:r>
              <a:rPr lang="ko-KR" altLang="en-US" b="1"/>
              <a:t>t)(</a:t>
            </a:r>
            <a:r>
              <a:rPr lang="ko-KR" altLang="en-US" b="1"/>
              <a:t>Ma</a:t>
            </a:r>
            <a:r>
              <a:rPr lang="ko-KR" altLang="en-US" b="1"/>
              <a:t>th.random</a:t>
            </a:r>
            <a:r>
              <a:rPr lang="ko-KR" altLang="en-US" b="1"/>
              <a:t>(</a:t>
            </a:r>
            <a:r>
              <a:rPr lang="ko-KR" altLang="en-US" b="1"/>
              <a:t>)</a:t>
            </a:r>
            <a:r>
              <a:rPr lang="ko-KR" altLang="en-US" b="1"/>
              <a:t>*</a:t>
            </a:r>
            <a:r>
              <a:rPr lang="ko-KR" altLang="en-US" b="1"/>
              <a:t>10)</a:t>
            </a:r>
            <a:r>
              <a:rPr lang="ko-KR" altLang="en-US" b="1"/>
              <a:t>+</a:t>
            </a:r>
            <a:r>
              <a:rPr lang="ko-KR" altLang="en-US" b="1"/>
              <a:t>1</a:t>
            </a:r>
            <a:r>
              <a:rPr lang="ko-KR" altLang="en-US" b="1"/>
              <a:t>;</a:t>
            </a:r>
            <a:endParaRPr lang="ko-KR" altLang="en-US" b="1"/>
          </a:p>
          <a:p>
            <a:pPr marL="0" indent="0" latinLnBrk="0">
              <a:buFontTx/>
              <a:buNone/>
            </a:pPr>
            <a:r>
              <a:rPr lang="ko-KR" altLang="en-US" b="1"/>
              <a:t>     </a:t>
            </a:r>
            <a:endParaRPr lang="ko-KR" altLang="en-US" b="1"/>
          </a:p>
          <a:p>
            <a:pPr marL="0" indent="0" latinLnBrk="0">
              <a:buFontTx/>
              <a:buNone/>
            </a:pPr>
            <a:r>
              <a:rPr lang="ko-KR" altLang="en-US" b="1"/>
              <a:t>     S</a:t>
            </a:r>
            <a:r>
              <a:rPr lang="ko-KR" altLang="en-US" b="1"/>
              <a:t>y</a:t>
            </a:r>
            <a:r>
              <a:rPr lang="ko-KR" altLang="en-US" b="1"/>
              <a:t>stem.out.print</a:t>
            </a:r>
            <a:r>
              <a:rPr lang="ko-KR" altLang="en-US" b="1"/>
              <a:t>l</a:t>
            </a:r>
            <a:r>
              <a:rPr lang="ko-KR" altLang="en-US" b="1"/>
              <a:t>n(</a:t>
            </a:r>
            <a:r>
              <a:rPr lang="ko-KR" altLang="en-US" b="1"/>
              <a:t>a%</a:t>
            </a:r>
            <a:r>
              <a:rPr lang="ko-KR" altLang="en-US" b="1"/>
              <a:t>b);</a:t>
            </a:r>
            <a:r>
              <a:rPr lang="ko-KR" altLang="en-US" b="1"/>
              <a:t/>
            </a:r>
            <a:br>
              <a:rPr lang="ko-KR" altLang="en-US" b="1"/>
            </a:br>
            <a:r>
              <a:rPr lang="ko-KR" altLang="en-US" b="1"/>
              <a:t>}</a:t>
            </a: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 rot="0">
            <a:off x="285750" y="356870"/>
            <a:ext cx="8961755" cy="45218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1"/>
              <a:t>15) </a:t>
            </a:r>
            <a:r>
              <a:rPr lang="en-US"/>
              <a:t>public class Main {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/>
              <a:t>       public static void main(String[] args) {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/>
              <a:t>             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/>
              <a:t>             int a = 5;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/>
              <a:t>             int b = 5;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/>
              <a:t>             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/>
              <a:t>             System.out.println("a</a:t>
            </a:r>
            <a:r>
              <a:rPr lang="ko-KR" altLang="en-US"/>
              <a:t>와 </a:t>
            </a:r>
            <a:r>
              <a:rPr lang="en-US"/>
              <a:t>b</a:t>
            </a:r>
            <a:r>
              <a:rPr lang="ko-KR" altLang="en-US"/>
              <a:t>가 같은가요</a:t>
            </a:r>
            <a:r>
              <a:rPr lang="en-US" altLang="ko-KR"/>
              <a:t>?" + (</a:t>
            </a:r>
            <a:r>
              <a:rPr lang="ko-KR" altLang="ko-KR"/>
              <a:t>a</a:t>
            </a:r>
            <a:r>
              <a:rPr lang="ko-KR" altLang="ko-KR"/>
              <a:t>==b</a:t>
            </a:r>
            <a:r>
              <a:rPr lang="en-US"/>
              <a:t>);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/>
              <a:t>             System.out.println("a</a:t>
            </a:r>
            <a:r>
              <a:rPr lang="ko-KR" altLang="en-US"/>
              <a:t>가 </a:t>
            </a:r>
            <a:r>
              <a:rPr lang="en-US"/>
              <a:t>b</a:t>
            </a:r>
            <a:r>
              <a:rPr lang="ko-KR" altLang="en-US"/>
              <a:t>보다 큰가요</a:t>
            </a:r>
            <a:r>
              <a:rPr lang="en-US" altLang="ko-KR"/>
              <a:t>?" + (</a:t>
            </a:r>
            <a:r>
              <a:rPr lang="ko-KR" altLang="ko-KR"/>
              <a:t>a</a:t>
            </a:r>
            <a:r>
              <a:rPr lang="ko-KR" altLang="ko-KR"/>
              <a:t>&gt;b</a:t>
            </a:r>
            <a:r>
              <a:rPr lang="en-US"/>
              <a:t>);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/>
              <a:t>             System.out.println("a</a:t>
            </a:r>
            <a:r>
              <a:rPr lang="ko-KR" altLang="en-US"/>
              <a:t>가 </a:t>
            </a:r>
            <a:r>
              <a:rPr lang="en-US"/>
              <a:t>b</a:t>
            </a:r>
            <a:r>
              <a:rPr lang="ko-KR" altLang="en-US"/>
              <a:t>보다 작은 가요 </a:t>
            </a:r>
            <a:r>
              <a:rPr lang="en-US" altLang="ko-KR"/>
              <a:t>?" + (</a:t>
            </a:r>
            <a:r>
              <a:rPr lang="ko-KR" altLang="ko-KR"/>
              <a:t>a</a:t>
            </a:r>
            <a:r>
              <a:rPr lang="ko-KR" altLang="ko-KR"/>
              <a:t>&lt;b</a:t>
            </a:r>
            <a:r>
              <a:rPr lang="en-US"/>
              <a:t>);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/>
              <a:t>             System.out.println("a</a:t>
            </a:r>
            <a:r>
              <a:rPr lang="ko-KR" altLang="en-US"/>
              <a:t>가 </a:t>
            </a:r>
            <a:r>
              <a:rPr lang="en-US"/>
              <a:t>b</a:t>
            </a:r>
            <a:r>
              <a:rPr lang="ko-KR" altLang="en-US"/>
              <a:t>와 같은면서 </a:t>
            </a:r>
            <a:r>
              <a:rPr lang="en-US" altLang="ko-KR"/>
              <a:t>3</a:t>
            </a:r>
            <a:r>
              <a:rPr lang="ko-KR" altLang="en-US"/>
              <a:t>보다 큰가요</a:t>
            </a:r>
            <a:r>
              <a:rPr lang="en-US" altLang="ko-KR"/>
              <a:t>?" +  </a:t>
            </a:r>
            <a:r>
              <a:rPr lang="ko-KR" altLang="ko-KR"/>
              <a:t>(</a:t>
            </a:r>
            <a:r>
              <a:rPr lang="ko-KR" altLang="ko-KR"/>
              <a:t>a</a:t>
            </a:r>
            <a:r>
              <a:rPr lang="ko-KR" altLang="ko-KR"/>
              <a:t>=</a:t>
            </a:r>
            <a:r>
              <a:rPr lang="ko-KR" altLang="ko-KR"/>
              <a:t>=b</a:t>
            </a:r>
            <a:r>
              <a:rPr lang="ko-KR" altLang="ko-KR"/>
              <a:t> </a:t>
            </a:r>
            <a:r>
              <a:rPr lang="ko-KR" altLang="ko-KR"/>
              <a:t>&amp;&amp; a&gt;</a:t>
            </a:r>
            <a:r>
              <a:rPr lang="ko-KR" altLang="ko-KR"/>
              <a:t>3</a:t>
            </a:r>
            <a:r>
              <a:rPr lang="en-US"/>
              <a:t>)</a:t>
            </a:r>
            <a:r>
              <a:rPr lang="ko-KR"/>
              <a:t>)</a:t>
            </a:r>
            <a:r>
              <a:rPr lang="en-US"/>
              <a:t>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             </a:t>
            </a:r>
            <a:r>
              <a:rPr lang="en-US"/>
              <a:t>System.out.println("a</a:t>
            </a:r>
            <a:r>
              <a:rPr lang="ko-KR" altLang="en-US"/>
              <a:t>가 </a:t>
            </a:r>
            <a:r>
              <a:rPr lang="en-US" altLang="ko-KR"/>
              <a:t>50</a:t>
            </a:r>
            <a:r>
              <a:rPr lang="ko-KR" altLang="en-US"/>
              <a:t>이 아닌가요</a:t>
            </a:r>
            <a:r>
              <a:rPr lang="en-US" altLang="ko-KR"/>
              <a:t>? " + (</a:t>
            </a:r>
            <a:r>
              <a:rPr lang="ko-KR" altLang="ko-KR"/>
              <a:t>a!</a:t>
            </a:r>
            <a:r>
              <a:rPr lang="ko-KR" altLang="ko-KR"/>
              <a:t>=50</a:t>
            </a:r>
            <a:r>
              <a:rPr lang="en-US"/>
              <a:t>);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/>
              <a:t>             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       </a:t>
            </a:r>
            <a:r>
              <a:rPr lang="en-US" altLang="ko-KR"/>
              <a:t>}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}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85728"/>
            <a:ext cx="814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연산자와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피연산자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연산자</a:t>
            </a:r>
            <a:r>
              <a:rPr lang="en-US" altLang="ko-KR" dirty="0" smtClean="0"/>
              <a:t>(Operator): </a:t>
            </a:r>
            <a:r>
              <a:rPr lang="ko-KR" altLang="en-US" dirty="0" smtClean="0"/>
              <a:t>연산을 수행하는 기호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피연산자</a:t>
            </a:r>
            <a:r>
              <a:rPr lang="en-US" altLang="ko-KR" dirty="0" smtClean="0"/>
              <a:t>(Operand): </a:t>
            </a:r>
            <a:r>
              <a:rPr lang="ko-KR" altLang="en-US" dirty="0" smtClean="0"/>
              <a:t>연산에 참여하는 변수나 상수 값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857364"/>
            <a:ext cx="40767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 rot="0">
            <a:off x="213995" y="383540"/>
            <a:ext cx="8430260" cy="61829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2) </a:t>
            </a:r>
            <a:r>
              <a:rPr lang="ko-KR" altLang="en-US"/>
              <a:t>다음 결과값을 작성하시오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public static void main(String[] arg)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{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    int a, b;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    a = 6;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    b = 2; 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    System.out.printf("</a:t>
            </a:r>
            <a:r>
              <a:rPr lang="ko-KR" altLang="en-US"/>
              <a:t>덧셈 연산 결과</a:t>
            </a:r>
            <a:r>
              <a:rPr lang="en-US" altLang="ko-KR"/>
              <a:t>: %d \n", a+b);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    System.out.printf("</a:t>
            </a:r>
            <a:r>
              <a:rPr lang="ko-KR" altLang="en-US"/>
              <a:t>뺄셈 연산 결과</a:t>
            </a:r>
            <a:r>
              <a:rPr lang="en-US" altLang="ko-KR"/>
              <a:t>: %d \n", a-b);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    System.out.printf("</a:t>
            </a:r>
            <a:r>
              <a:rPr lang="ko-KR" altLang="en-US"/>
              <a:t>곱셈 연산 결과</a:t>
            </a:r>
            <a:r>
              <a:rPr lang="en-US" altLang="ko-KR"/>
              <a:t>: %d \n", a*b);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    System.out.printf("</a:t>
            </a:r>
            <a:r>
              <a:rPr lang="ko-KR" altLang="en-US"/>
              <a:t>나누기 연산 결과</a:t>
            </a:r>
            <a:r>
              <a:rPr lang="en-US" altLang="ko-KR"/>
              <a:t>: %d \n", a/b);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    System.out.printf("</a:t>
            </a:r>
            <a:r>
              <a:rPr lang="ko-KR" altLang="en-US"/>
              <a:t>나머지 연산 결과</a:t>
            </a:r>
            <a:r>
              <a:rPr lang="en-US" altLang="ko-KR"/>
              <a:t>: %d \n", a%b);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}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덧셈 연산 결과</a:t>
            </a:r>
            <a:r>
              <a:rPr lang="en-US" altLang="ko-KR"/>
              <a:t>: </a:t>
            </a:r>
            <a:r>
              <a:rPr lang="ko-KR" altLang="ko-KR"/>
              <a:t>8</a:t>
            </a:r>
            <a:r>
              <a:rPr lang="en-US" altLang="ko-KR"/>
              <a:t>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뺄셈 연산 결과</a:t>
            </a:r>
            <a:r>
              <a:rPr lang="en-US" altLang="ko-KR"/>
              <a:t>: </a:t>
            </a:r>
            <a:r>
              <a:rPr lang="ko-KR" altLang="ko-KR"/>
              <a:t>4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곱셈 연산 결과</a:t>
            </a:r>
            <a:r>
              <a:rPr lang="en-US" altLang="ko-KR"/>
              <a:t>: </a:t>
            </a:r>
            <a:r>
              <a:rPr lang="ko-KR" altLang="ko-KR"/>
              <a:t>1</a:t>
            </a:r>
            <a:r>
              <a:rPr lang="ko-KR" altLang="ko-KR"/>
              <a:t>2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나누기 연산 결과</a:t>
            </a:r>
            <a:r>
              <a:rPr lang="en-US" altLang="ko-KR"/>
              <a:t>: </a:t>
            </a:r>
            <a:r>
              <a:rPr lang="ko-KR" altLang="ko-KR"/>
              <a:t>3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나머지 연산 결과</a:t>
            </a:r>
            <a:r>
              <a:rPr lang="en-US" altLang="ko-KR"/>
              <a:t>: </a:t>
            </a:r>
            <a:r>
              <a:rPr lang="ko-KR" altLang="ko-KR"/>
              <a:t>0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 rot="0">
            <a:off x="285750" y="356870"/>
            <a:ext cx="8430260" cy="50755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1"/>
              <a:t>3) </a:t>
            </a:r>
            <a:r>
              <a:rPr lang="ko-KR" altLang="en-US" b="1"/>
              <a:t>다음 결과값을 작성하시오</a:t>
            </a: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public static void main(String[] arg)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{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      int num1, num2; 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      num1 = 10/3;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       // '</a:t>
            </a:r>
            <a:r>
              <a:rPr lang="ko-KR" altLang="en-US"/>
              <a:t>몫</a:t>
            </a:r>
            <a:r>
              <a:rPr lang="en-US" altLang="ko-KR"/>
              <a:t>' </a:t>
            </a:r>
            <a:r>
              <a:rPr lang="ko-KR" altLang="en-US"/>
              <a:t>출력 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      num2 = 10%3;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       // '</a:t>
            </a:r>
            <a:r>
              <a:rPr lang="ko-KR" altLang="en-US"/>
              <a:t>나머지</a:t>
            </a:r>
            <a:r>
              <a:rPr lang="en-US" altLang="ko-KR"/>
              <a:t>' </a:t>
            </a:r>
            <a:r>
              <a:rPr lang="ko-KR" altLang="en-US"/>
              <a:t>출력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   </a:t>
            </a:r>
            <a:r>
              <a:rPr lang="en-US" altLang="ko-KR"/>
              <a:t>System.out.printf("      </a:t>
            </a:r>
            <a:r>
              <a:rPr lang="ko-KR" altLang="en-US"/>
              <a:t>몫</a:t>
            </a:r>
            <a:r>
              <a:rPr lang="en-US" altLang="ko-KR"/>
              <a:t>: %d \n", num1); 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   System.out.printf("</a:t>
            </a:r>
            <a:r>
              <a:rPr lang="ko-KR" altLang="en-US"/>
              <a:t>나머지</a:t>
            </a:r>
            <a:r>
              <a:rPr lang="en-US" altLang="ko-KR"/>
              <a:t>: %d \n", num2);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}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      </a:t>
            </a:r>
            <a:r>
              <a:rPr lang="ko-KR" altLang="en-US"/>
              <a:t>몫</a:t>
            </a:r>
            <a:r>
              <a:rPr lang="en-US" altLang="ko-KR"/>
              <a:t>: </a:t>
            </a:r>
            <a:r>
              <a:rPr lang="ko-KR" altLang="ko-KR"/>
              <a:t>3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나머지</a:t>
            </a:r>
            <a:r>
              <a:rPr lang="en-US" altLang="ko-KR"/>
              <a:t>: </a:t>
            </a:r>
            <a:r>
              <a:rPr lang="ko-KR" altLang="ko-KR"/>
              <a:t>1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356870"/>
            <a:ext cx="8430260" cy="535241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1"/>
              <a:t>4) </a:t>
            </a:r>
            <a:r>
              <a:rPr lang="ko-KR" altLang="en-US" b="1"/>
              <a:t>다음 결과값을 작성하시오</a:t>
            </a: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public static void main(String[] arg)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{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     </a:t>
            </a:r>
            <a:r>
              <a:rPr lang="pt-BR" altLang="ko-KR"/>
              <a:t>int num1=1, num2=2, num3=3, num4=4, num5=5;   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num1 = num1 +    num2;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num2 = num2 - 2;   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num3 = num3 * 2;   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num4 = num4 / 2;   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num5 = num5 % 2;   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System.out.printf("%d, %d, %d, %d, %d \n",num1,num2,num3,num4,num5);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}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3,</a:t>
            </a:r>
            <a:r>
              <a:rPr lang="ko-KR" altLang="ko-KR"/>
              <a:t> 0, </a:t>
            </a:r>
            <a:r>
              <a:rPr lang="ko-KR" altLang="ko-KR"/>
              <a:t>6</a:t>
            </a:r>
            <a:r>
              <a:rPr lang="ko-KR" altLang="ko-KR"/>
              <a:t>, 2, </a:t>
            </a:r>
            <a:r>
              <a:rPr lang="ko-KR" altLang="ko-KR"/>
              <a:t>2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356870"/>
            <a:ext cx="8430260" cy="61829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1"/>
              <a:t>5) </a:t>
            </a:r>
            <a:r>
              <a:rPr lang="ko-KR" altLang="en-US" b="1"/>
              <a:t>다음 결과값을 작성하시오</a:t>
            </a: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public static void main(String[] arg)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{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 int num1=10; 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 System.out.printf("%d \n", num1);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 num1++;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 System.out.printf("%d \n", num1);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      ++</a:t>
            </a:r>
            <a:r>
              <a:rPr lang="pt-BR" altLang="ko-KR"/>
              <a:t>num1;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 System.out.printf("%d \n", num1);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      --</a:t>
            </a:r>
            <a:r>
              <a:rPr lang="pt-BR" altLang="ko-KR"/>
              <a:t>num1;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 System.out.printf("%d \n", num1);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 num1--;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 System.out.printf("%d \n", num1);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}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1</a:t>
            </a:r>
            <a:r>
              <a:rPr lang="ko-KR" altLang="en-US"/>
              <a:t>0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11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12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11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1</a:t>
            </a:r>
            <a:r>
              <a:rPr lang="ko-KR" altLang="en-US"/>
              <a:t>0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356870"/>
            <a:ext cx="8430260" cy="45218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1"/>
              <a:t>6) </a:t>
            </a:r>
            <a:r>
              <a:rPr lang="ko-KR" altLang="en-US" b="1"/>
              <a:t>다음 결과값을 작성하시오</a:t>
            </a: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public static void main(String[] arg)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{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  int num1=10, num2=10; 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  int a, b; 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  a = ++num1;</a:t>
            </a:r>
            <a:r>
              <a:rPr lang="ko-KR" altLang="ko-KR"/>
              <a:t> </a:t>
            </a:r>
            <a:r>
              <a:rPr lang="ko-KR" altLang="ko-KR"/>
              <a:t>=&gt;11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  b = num2++;</a:t>
            </a:r>
            <a:r>
              <a:rPr lang="ko-KR" altLang="ko-KR"/>
              <a:t> </a:t>
            </a:r>
            <a:r>
              <a:rPr lang="ko-KR" altLang="ko-KR"/>
              <a:t>=&gt;1</a:t>
            </a:r>
            <a:r>
              <a:rPr lang="ko-KR" altLang="ko-KR"/>
              <a:t>0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  System.out.printf("%d, %d \n", b, num2);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}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1</a:t>
            </a:r>
            <a:r>
              <a:rPr lang="ko-KR" altLang="ko-KR"/>
              <a:t>0</a:t>
            </a:r>
            <a:r>
              <a:rPr lang="ko-KR" altLang="ko-KR"/>
              <a:t>, </a:t>
            </a:r>
            <a:r>
              <a:rPr lang="ko-KR" altLang="ko-KR"/>
              <a:t>11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356870"/>
            <a:ext cx="8430260" cy="47986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1"/>
              <a:t>7) </a:t>
            </a:r>
            <a:r>
              <a:rPr lang="ko-KR" altLang="en-US" b="1"/>
              <a:t>다음 결과값을 작성하시오</a:t>
            </a: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public static void main(String[] arg)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{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   int num1=10, num2=10; 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   int a, b; 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   num1 = num1 + 1;</a:t>
            </a:r>
            <a:r>
              <a:rPr lang="ko-KR" altLang="ko-KR"/>
              <a:t> </a:t>
            </a:r>
            <a:r>
              <a:rPr lang="ko-KR" altLang="ko-KR"/>
              <a:t>=&gt;11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   a = num1;</a:t>
            </a:r>
            <a:r>
              <a:rPr lang="ko-KR" altLang="ko-KR"/>
              <a:t> </a:t>
            </a:r>
            <a:r>
              <a:rPr lang="ko-KR" altLang="ko-KR"/>
              <a:t>=&gt;11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   System.out.printf("%d, %d \n", a, num1);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   b = num2;</a:t>
            </a:r>
            <a:r>
              <a:rPr lang="ko-KR" altLang="ko-KR"/>
              <a:t> </a:t>
            </a:r>
            <a:r>
              <a:rPr lang="ko-KR" altLang="ko-KR"/>
              <a:t>10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   num2 = num2 + 1;</a:t>
            </a:r>
            <a:r>
              <a:rPr lang="ko-KR" altLang="ko-KR"/>
              <a:t> </a:t>
            </a:r>
            <a:r>
              <a:rPr lang="ko-KR" altLang="ko-KR"/>
              <a:t>11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    System.out.printf("%d, %d \n", b, num2);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}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11,11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1</a:t>
            </a:r>
            <a:r>
              <a:rPr lang="ko-KR" altLang="ko-KR"/>
              <a:t>0,11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356870"/>
            <a:ext cx="8430260" cy="47986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1"/>
              <a:t>8) </a:t>
            </a:r>
            <a:r>
              <a:rPr lang="ko-KR" altLang="en-US" b="1"/>
              <a:t>다음 결과값을 작성하시오</a:t>
            </a: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public static void main(String[] arg)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{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int num1=10, num2=10;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System.out.printf("%d \n", ++num1);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System.out.printf("%d \n", num1);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System.out.printf("%d \n", num2++);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pt-BR" altLang="ko-KR"/>
              <a:t>    System.out.printf("%d \n", num2);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}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11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11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10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11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16</Pages>
  <Paragraphs>151</Paragraphs>
  <Words>820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cjw</dc:creator>
  <cp:lastModifiedBy>윤 새영</cp:lastModifiedBy>
  <dc:title>슬라이드 1</dc:title>
  <cp:version>9.104.190.51131</cp:version>
  <dcterms:modified xsi:type="dcterms:W3CDTF">2023-09-13T04:55:00Z</dcterms:modified>
</cp:coreProperties>
</file>