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sldIdLst>
    <p:sldId id="256" r:id="rId15"/>
    <p:sldId id="257" r:id="rId16"/>
    <p:sldId id="261" r:id="rId17"/>
    <p:sldId id="262" r:id="rId18"/>
    <p:sldId id="263" r:id="rId19"/>
    <p:sldId id="260" r:id="rId20"/>
    <p:sldId id="258" r:id="rId21"/>
    <p:sldId id="259" r:id="rId2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9" d="100"/>
          <a:sy n="109" d="100"/>
        </p:scale>
        <p:origin x="-1674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980F-C953-40C9-9C7D-0F40C4C7AEE5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6E85-4845-476D-B49E-D4C9F1B3B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연산자 응용문제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70" y="356870"/>
            <a:ext cx="842962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예측문제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745" y="1000125"/>
            <a:ext cx="7930515" cy="684847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1100"/>
              <a:t>public static void main(String args[])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{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     System.out.println("1+2=" + (1+2));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     System.out.println("2-1=" + (2-1));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     System.out.println("2*2=" + (2*2));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     System.out.println("4/2=" + (4/2));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     System.out.println("3%2=" + (3%2));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}</a:t>
            </a: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public static void main(String args[])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{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    System.out.println( 1 + 2 * 3 );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    System.out.println( (1 + 2) * 3 );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    System.out.println( 4 / 2 * 6 ); 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    System.out.println( 6 + 4 % 2 ); </a:t>
            </a: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r>
              <a:rPr lang="en-US" sz="1100"/>
              <a:t>}</a:t>
            </a: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r>
              <a:rPr lang="ko-KR" sz="1100"/>
              <a:t>1</a:t>
            </a:r>
            <a:r>
              <a:rPr lang="ko-KR" sz="1100"/>
              <a:t>+2=3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ko-KR" sz="1100"/>
              <a:t>2-1=</a:t>
            </a:r>
            <a:r>
              <a:rPr lang="ko-KR" sz="1100"/>
              <a:t>1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ko-KR" sz="1100"/>
              <a:t>2*2=4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ko-KR" sz="1100"/>
              <a:t>4</a:t>
            </a:r>
            <a:r>
              <a:rPr lang="ko-KR" sz="1100"/>
              <a:t>/</a:t>
            </a:r>
            <a:r>
              <a:rPr lang="ko-KR" sz="1100"/>
              <a:t>2=2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ko-KR" sz="1100"/>
              <a:t>3%2=1</a:t>
            </a: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r>
              <a:rPr lang="ko-KR" sz="1100"/>
              <a:t>7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ko-KR" sz="1100"/>
              <a:t>9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ko-KR" sz="1100"/>
              <a:t>12</a:t>
            </a:r>
            <a:endParaRPr lang="ko-KR" altLang="en-US" sz="1100"/>
          </a:p>
          <a:p>
            <a:pPr marL="0" indent="0" latinLnBrk="0">
              <a:buFontTx/>
              <a:buNone/>
            </a:pPr>
            <a:r>
              <a:rPr lang="ko-KR" sz="1100"/>
              <a:t>6</a:t>
            </a: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  <a:p>
            <a:pPr marL="0" indent="0" latinLnBrk="0">
              <a:buFontTx/>
              <a:buNone/>
            </a:pP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70" y="356870"/>
            <a:ext cx="842962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증감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예측문제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745" y="1000125"/>
            <a:ext cx="7930515" cy="568896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1400"/>
              <a:t>public static void main(String args[]) 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{ 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     int i = 0; 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     System.out.println("</a:t>
            </a:r>
            <a:r>
              <a:rPr lang="ko-KR" altLang="en-US" sz="1400"/>
              <a:t>첫번째 결과 </a:t>
            </a:r>
            <a:r>
              <a:rPr lang="en-US" altLang="ko-KR" sz="1400"/>
              <a:t>: "</a:t>
            </a:r>
            <a:r>
              <a:rPr lang="ko-KR" altLang="en-US" sz="1400"/>
              <a:t> </a:t>
            </a:r>
            <a:r>
              <a:rPr lang="en-US" altLang="ko-KR" sz="1400"/>
              <a:t>+ </a:t>
            </a:r>
            <a:r>
              <a:rPr lang="en-US" sz="1400"/>
              <a:t>i++ * 2); 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     System.out.println("</a:t>
            </a:r>
            <a:r>
              <a:rPr lang="ko-KR" altLang="en-US" sz="1400"/>
              <a:t>두번째 결과 </a:t>
            </a:r>
            <a:r>
              <a:rPr lang="en-US" altLang="ko-KR" sz="1400"/>
              <a:t>: "</a:t>
            </a:r>
            <a:r>
              <a:rPr lang="ko-KR" altLang="en-US" sz="1400"/>
              <a:t> </a:t>
            </a:r>
            <a:r>
              <a:rPr lang="en-US" altLang="ko-KR" sz="1400"/>
              <a:t>+ </a:t>
            </a:r>
            <a:r>
              <a:rPr lang="en-US" sz="1400"/>
              <a:t>i);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}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public static void main(String args[])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{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     int i = 0; 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     System.out.println("</a:t>
            </a:r>
            <a:r>
              <a:rPr lang="ko-KR" altLang="en-US" sz="1400"/>
              <a:t>첫번째 결과 </a:t>
            </a:r>
            <a:r>
              <a:rPr lang="en-US" altLang="ko-KR" sz="1400"/>
              <a:t>: "</a:t>
            </a:r>
            <a:r>
              <a:rPr lang="ko-KR" altLang="en-US" sz="1400"/>
              <a:t> </a:t>
            </a:r>
            <a:r>
              <a:rPr lang="en-US" altLang="ko-KR" sz="1400"/>
              <a:t>+ ++</a:t>
            </a:r>
            <a:r>
              <a:rPr lang="en-US" sz="1400"/>
              <a:t>i * 2); 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     System.out.println("</a:t>
            </a:r>
            <a:r>
              <a:rPr lang="ko-KR" altLang="en-US" sz="1400"/>
              <a:t>두번째 결과 </a:t>
            </a:r>
            <a:r>
              <a:rPr lang="en-US" altLang="ko-KR" sz="1400"/>
              <a:t>: "</a:t>
            </a:r>
            <a:r>
              <a:rPr lang="ko-KR" altLang="en-US" sz="1400"/>
              <a:t> </a:t>
            </a:r>
            <a:r>
              <a:rPr lang="en-US" altLang="ko-KR" sz="1400"/>
              <a:t>+ </a:t>
            </a:r>
            <a:r>
              <a:rPr lang="en-US" sz="1400"/>
              <a:t>i);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en-US" sz="1400"/>
              <a:t>}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sz="1400"/>
              <a:t>첫번째 </a:t>
            </a:r>
            <a:r>
              <a:rPr lang="ko-KR" sz="1400"/>
              <a:t>결</a:t>
            </a:r>
            <a:r>
              <a:rPr lang="ko-KR" sz="1400"/>
              <a:t>과 </a:t>
            </a:r>
            <a:r>
              <a:rPr lang="ko-KR" sz="1400"/>
              <a:t>:</a:t>
            </a:r>
            <a:r>
              <a:rPr lang="ko-KR" sz="1400"/>
              <a:t> </a:t>
            </a:r>
            <a:r>
              <a:rPr lang="ko-KR" sz="1400"/>
              <a:t>0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sz="1400"/>
              <a:t>두번</a:t>
            </a:r>
            <a:r>
              <a:rPr lang="ko-KR" sz="1400"/>
              <a:t>째 </a:t>
            </a:r>
            <a:r>
              <a:rPr lang="ko-KR" sz="1400"/>
              <a:t>결</a:t>
            </a:r>
            <a:r>
              <a:rPr lang="ko-KR" sz="1400"/>
              <a:t>과 </a:t>
            </a:r>
            <a:r>
              <a:rPr lang="ko-KR" sz="1400"/>
              <a:t>: 1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sz="1400"/>
              <a:t>첫번</a:t>
            </a:r>
            <a:r>
              <a:rPr lang="ko-KR" sz="1400"/>
              <a:t>째 </a:t>
            </a:r>
            <a:r>
              <a:rPr lang="ko-KR" sz="1400"/>
              <a:t>결</a:t>
            </a:r>
            <a:r>
              <a:rPr lang="ko-KR" sz="1400"/>
              <a:t>과 </a:t>
            </a:r>
            <a:r>
              <a:rPr lang="ko-KR" sz="1400"/>
              <a:t>: 2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sz="1400"/>
              <a:t>두번</a:t>
            </a:r>
            <a:r>
              <a:rPr lang="ko-KR" sz="1400"/>
              <a:t>째 </a:t>
            </a:r>
            <a:r>
              <a:rPr lang="ko-KR" sz="1400"/>
              <a:t>결</a:t>
            </a:r>
            <a:r>
              <a:rPr lang="ko-KR" sz="1400"/>
              <a:t>과 </a:t>
            </a:r>
            <a:r>
              <a:rPr lang="ko-KR" sz="1400"/>
              <a:t>: </a:t>
            </a:r>
            <a:r>
              <a:rPr lang="ko-KR" sz="1400"/>
              <a:t>1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70" y="356870"/>
            <a:ext cx="842962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예측문제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745" y="1000125"/>
            <a:ext cx="7930515" cy="67443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1600"/>
              <a:t>public static void main(String args[])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{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int a = 10;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int b = 5;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int c = 5;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System.out.println("a == b -&gt; " + (a == b));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System.out.println("a != b -&gt; " + (a != b));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System.out.println("a &gt; b -&gt; " + (a &gt; b));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System.out.println("b &gt;= c -&gt; " + (b &gt;= c));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System.out.println("a &lt; b -&gt; " + (a &lt; b));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System.out.println("b &lt;= c -&gt; " + (b &lt;= c));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}</a:t>
            </a: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</a:t>
            </a:r>
            <a:r>
              <a:rPr lang="ko-KR" sz="1600"/>
              <a:t> </a:t>
            </a:r>
            <a:r>
              <a:rPr lang="ko-KR" sz="1600"/>
              <a:t>a </a:t>
            </a:r>
            <a:r>
              <a:rPr lang="ko-KR" sz="1600"/>
              <a:t>==</a:t>
            </a:r>
            <a:r>
              <a:rPr lang="ko-KR" sz="1600"/>
              <a:t> </a:t>
            </a:r>
            <a:r>
              <a:rPr lang="ko-KR" sz="1600"/>
              <a:t>b -&gt; false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</a:t>
            </a:r>
            <a:r>
              <a:rPr lang="ko-KR" sz="1600"/>
              <a:t> </a:t>
            </a:r>
            <a:r>
              <a:rPr lang="ko-KR" sz="1600"/>
              <a:t>a !</a:t>
            </a:r>
            <a:r>
              <a:rPr lang="ko-KR" sz="1600"/>
              <a:t>=</a:t>
            </a:r>
            <a:r>
              <a:rPr lang="ko-KR" sz="1600"/>
              <a:t> </a:t>
            </a:r>
            <a:r>
              <a:rPr lang="ko-KR" sz="1600"/>
              <a:t>b -&gt; </a:t>
            </a:r>
            <a:r>
              <a:rPr lang="ko-KR" sz="1600"/>
              <a:t>t</a:t>
            </a:r>
            <a:r>
              <a:rPr lang="ko-KR" sz="1600"/>
              <a:t>rue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</a:t>
            </a:r>
            <a:r>
              <a:rPr lang="ko-KR" sz="1600"/>
              <a:t> </a:t>
            </a:r>
            <a:r>
              <a:rPr lang="ko-KR" sz="1600"/>
              <a:t>a &gt; </a:t>
            </a:r>
            <a:r>
              <a:rPr lang="ko-KR" sz="1600"/>
              <a:t>b -&gt; </a:t>
            </a:r>
            <a:r>
              <a:rPr lang="ko-KR" sz="1600"/>
              <a:t>t</a:t>
            </a:r>
            <a:r>
              <a:rPr lang="ko-KR" sz="1600"/>
              <a:t>rue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 </a:t>
            </a:r>
            <a:r>
              <a:rPr lang="en-US" sz="1600"/>
              <a:t>b &gt;= c</a:t>
            </a:r>
            <a:r>
              <a:rPr lang="ko-KR" sz="1600"/>
              <a:t> -&gt; </a:t>
            </a:r>
            <a:r>
              <a:rPr lang="ko-KR" sz="1600"/>
              <a:t>t</a:t>
            </a:r>
            <a:r>
              <a:rPr lang="ko-KR" sz="1600"/>
              <a:t>rue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</a:t>
            </a:r>
            <a:r>
              <a:rPr lang="ko-KR" sz="1600"/>
              <a:t> </a:t>
            </a:r>
            <a:r>
              <a:rPr lang="ko-KR" sz="1600"/>
              <a:t>a &lt; </a:t>
            </a:r>
            <a:r>
              <a:rPr lang="ko-KR" sz="1600"/>
              <a:t>b -&gt; false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</a:t>
            </a:r>
            <a:r>
              <a:rPr lang="ko-KR" sz="1600"/>
              <a:t> </a:t>
            </a:r>
            <a:r>
              <a:rPr lang="en-US" sz="1600"/>
              <a:t>b &lt;= c </a:t>
            </a:r>
            <a:r>
              <a:rPr lang="ko-KR" sz="1600"/>
              <a:t>-&gt; </a:t>
            </a:r>
            <a:r>
              <a:rPr lang="ko-KR" sz="1600"/>
              <a:t>t</a:t>
            </a:r>
            <a:r>
              <a:rPr lang="ko-KR" sz="1600"/>
              <a:t>rue</a:t>
            </a: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70" y="356870"/>
            <a:ext cx="842962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대입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예측문제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745" y="1000125"/>
            <a:ext cx="7930515" cy="58204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1200"/>
              <a:t>public static void main(String args[])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{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int a = 3;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a = a + 1;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System.out.println(a);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a += 1;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System.out.println(a);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a -= 1;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System.out.println(a);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a *= 2;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System.out.println(a);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a /= 2;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System.out.println(a);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a %= 2; 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     System.out.println(a);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en-US" sz="1200"/>
              <a:t>}</a:t>
            </a:r>
            <a:endParaRPr lang="ko-KR" altLang="en-US" sz="1200"/>
          </a:p>
          <a:p>
            <a:pPr marL="0" indent="0" latinLnBrk="0">
              <a:buFontTx/>
              <a:buNone/>
            </a:pPr>
            <a:endParaRPr lang="ko-KR" altLang="en-US" sz="1200"/>
          </a:p>
          <a:p>
            <a:pPr marL="0" indent="0" latinLnBrk="0">
              <a:buFontTx/>
              <a:buNone/>
            </a:pPr>
            <a:r>
              <a:rPr lang="ko-KR" sz="1200"/>
              <a:t>4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ko-KR" sz="1200"/>
              <a:t>5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ko-KR" sz="1200"/>
              <a:t>4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ko-KR" sz="1200"/>
              <a:t>8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ko-KR" sz="1200"/>
              <a:t>4</a:t>
            </a:r>
            <a:endParaRPr lang="ko-KR" altLang="en-US" sz="1200"/>
          </a:p>
          <a:p>
            <a:pPr marL="0" indent="0" latinLnBrk="0">
              <a:buFontTx/>
              <a:buNone/>
            </a:pPr>
            <a:r>
              <a:rPr lang="ko-KR" sz="1200"/>
              <a:t>0</a:t>
            </a:r>
            <a:endParaRPr lang="ko-KR" altLang="en-US" sz="1200"/>
          </a:p>
          <a:p>
            <a:pPr marL="0" indent="0" latinLnBrk="0">
              <a:buFontTx/>
              <a:buNone/>
            </a:pPr>
            <a:endParaRPr lang="ko-KR" altLang="en-US" sz="1200"/>
          </a:p>
          <a:p>
            <a:pPr marL="0" indent="0" latinLnBrk="0">
              <a:buFontTx/>
              <a:buNone/>
            </a:pPr>
            <a:endParaRPr lang="ko-KR" altLang="en-US" sz="1200"/>
          </a:p>
          <a:p>
            <a:pPr marL="0" indent="0" latinLnBrk="0">
              <a:buFontTx/>
              <a:buNone/>
            </a:pPr>
            <a:endParaRPr lang="ko-KR" altLang="en-US" sz="1200"/>
          </a:p>
          <a:p>
            <a:pPr marL="0" indent="0" latinLnBrk="0">
              <a:buFontTx/>
              <a:buNone/>
            </a:pPr>
            <a:endParaRPr lang="ko-KR" altLang="en-US" sz="1200"/>
          </a:p>
          <a:p>
            <a:pPr marL="0" indent="0" latinLnBrk="0">
              <a:buFontTx/>
              <a:buNone/>
            </a:pPr>
            <a:endParaRPr lang="ko-KR" altLang="en-US" sz="1200"/>
          </a:p>
          <a:p>
            <a:pPr marL="0" indent="0" latinLnBrk="0">
              <a:buFontTx/>
              <a:buNone/>
            </a:pPr>
            <a:endParaRPr lang="ko-KR" altLang="en-US" sz="1200"/>
          </a:p>
          <a:p>
            <a:pPr marL="0" indent="0" latinLnBrk="0">
              <a:buFontTx/>
              <a:buNone/>
            </a:pPr>
            <a:endParaRPr lang="ko-KR" altLang="en-US" sz="1200"/>
          </a:p>
          <a:p>
            <a:pPr marL="0" indent="0" latinLnBrk="0">
              <a:buFontTx/>
              <a:buNone/>
            </a:pP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70" y="356870"/>
            <a:ext cx="842962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농구공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개씩 한 박스에 들어간다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40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상자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,26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상자이다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삼항연산자를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이용해서 구현하시오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495" y="1143000"/>
            <a:ext cx="707263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텍스트 상자 1"/>
          <p:cNvSpPr txBox="1">
            <a:spLocks/>
          </p:cNvSpPr>
          <p:nvPr/>
        </p:nvSpPr>
        <p:spPr>
          <a:xfrm rot="0">
            <a:off x="240030" y="3277235"/>
            <a:ext cx="9034780" cy="32950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i</a:t>
            </a:r>
            <a:r>
              <a:rPr lang="ko-KR" sz="1600"/>
              <a:t>mport </a:t>
            </a:r>
            <a:r>
              <a:rPr lang="ko-KR" sz="1600"/>
              <a:t>j</a:t>
            </a:r>
            <a:r>
              <a:rPr lang="ko-KR" sz="1600"/>
              <a:t>ava.</a:t>
            </a:r>
            <a:r>
              <a:rPr lang="ko-KR" sz="1600"/>
              <a:t>ut</a:t>
            </a:r>
            <a:r>
              <a:rPr lang="ko-KR" sz="1600"/>
              <a:t>il.</a:t>
            </a:r>
            <a:r>
              <a:rPr lang="ko-KR" sz="1600"/>
              <a:t>S</a:t>
            </a:r>
            <a:r>
              <a:rPr lang="ko-KR" sz="1600"/>
              <a:t>canner;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public static void main(String args[])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{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     </a:t>
            </a:r>
            <a:r>
              <a:rPr lang="ko-KR" sz="1600"/>
              <a:t>S</a:t>
            </a:r>
            <a:r>
              <a:rPr lang="ko-KR" sz="1600"/>
              <a:t>canner </a:t>
            </a:r>
            <a:r>
              <a:rPr lang="ko-KR" sz="1600"/>
              <a:t>sc</a:t>
            </a:r>
            <a:r>
              <a:rPr lang="ko-KR" sz="1600"/>
              <a:t>an</a:t>
            </a:r>
            <a:r>
              <a:rPr lang="ko-KR" sz="1600"/>
              <a:t>=</a:t>
            </a:r>
            <a:r>
              <a:rPr lang="ko-KR" sz="1600"/>
              <a:t>new Scanner(</a:t>
            </a:r>
            <a:r>
              <a:rPr lang="ko-KR" sz="1600"/>
              <a:t>S</a:t>
            </a:r>
            <a:r>
              <a:rPr lang="ko-KR" sz="1600"/>
              <a:t>ystem.in);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    </a:t>
            </a:r>
            <a:r>
              <a:rPr lang="ko-KR" sz="1600"/>
              <a:t>S</a:t>
            </a:r>
            <a:r>
              <a:rPr lang="ko-KR" sz="1600"/>
              <a:t>ystem.out.println(”</a:t>
            </a:r>
            <a:r>
              <a:rPr lang="ko-KR" sz="1600"/>
              <a:t>농구공 </a:t>
            </a:r>
            <a:r>
              <a:rPr lang="ko-KR" sz="1600"/>
              <a:t>갯</a:t>
            </a:r>
            <a:r>
              <a:rPr lang="ko-KR" sz="1600"/>
              <a:t>수 </a:t>
            </a:r>
            <a:r>
              <a:rPr lang="ko-KR" sz="1600"/>
              <a:t>: “);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   </a:t>
            </a:r>
            <a:r>
              <a:rPr lang="ko-KR" sz="1600"/>
              <a:t> </a:t>
            </a:r>
            <a:r>
              <a:rPr lang="ko-KR" sz="1600"/>
              <a:t>I</a:t>
            </a:r>
            <a:r>
              <a:rPr lang="ko-KR" sz="1600"/>
              <a:t>n</a:t>
            </a:r>
            <a:r>
              <a:rPr lang="ko-KR" sz="1600"/>
              <a:t>t </a:t>
            </a:r>
            <a:r>
              <a:rPr lang="ko-KR" sz="1600"/>
              <a:t>b</a:t>
            </a:r>
            <a:r>
              <a:rPr lang="ko-KR" sz="1600"/>
              <a:t>all=sca</a:t>
            </a:r>
            <a:r>
              <a:rPr lang="ko-KR" sz="1600"/>
              <a:t>n</a:t>
            </a:r>
            <a:r>
              <a:rPr lang="ko-KR" sz="1600"/>
              <a:t>.</a:t>
            </a:r>
            <a:r>
              <a:rPr lang="ko-KR" sz="1600"/>
              <a:t>n</a:t>
            </a:r>
            <a:r>
              <a:rPr lang="ko-KR" sz="1600"/>
              <a:t>ext</a:t>
            </a:r>
            <a:r>
              <a:rPr lang="ko-KR" sz="1600"/>
              <a:t>(</a:t>
            </a:r>
            <a:r>
              <a:rPr lang="ko-KR" sz="1600"/>
              <a:t>);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    Int</a:t>
            </a:r>
            <a:r>
              <a:rPr lang="ko-KR" sz="1600"/>
              <a:t> b</a:t>
            </a:r>
            <a:r>
              <a:rPr lang="ko-KR" sz="1600"/>
              <a:t>ox=</a:t>
            </a:r>
            <a:r>
              <a:rPr lang="ko-KR" sz="1600"/>
              <a:t>b</a:t>
            </a:r>
            <a:r>
              <a:rPr lang="ko-KR" sz="1600"/>
              <a:t>all</a:t>
            </a:r>
            <a:r>
              <a:rPr lang="ko-KR" sz="1600"/>
              <a:t>/</a:t>
            </a:r>
            <a:r>
              <a:rPr lang="ko-KR" sz="1600"/>
              <a:t>5;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    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sz="1600"/>
              <a:t> </a:t>
            </a:r>
            <a:r>
              <a:rPr lang="ko-KR" sz="1600"/>
              <a:t>    </a:t>
            </a:r>
            <a:r>
              <a:rPr lang="ko-KR" sz="1600"/>
              <a:t>Sys</a:t>
            </a:r>
            <a:r>
              <a:rPr lang="ko-KR" sz="1600"/>
              <a:t>tem.out.println(</a:t>
            </a:r>
            <a:r>
              <a:rPr lang="ko-KR" sz="1600"/>
              <a:t>b</a:t>
            </a:r>
            <a:r>
              <a:rPr lang="ko-KR" sz="1600"/>
              <a:t>all%5</a:t>
            </a:r>
            <a:r>
              <a:rPr lang="ko-KR" sz="1600"/>
              <a:t>=</a:t>
            </a:r>
            <a:r>
              <a:rPr lang="ko-KR" sz="1600"/>
              <a:t>=</a:t>
            </a:r>
            <a:r>
              <a:rPr lang="ko-KR" sz="1600"/>
              <a:t>0</a:t>
            </a:r>
            <a:r>
              <a:rPr lang="ko-KR" sz="1600"/>
              <a:t>?</a:t>
            </a:r>
            <a:r>
              <a:rPr lang="ko-KR" sz="1600"/>
              <a:t>”필요한 </a:t>
            </a:r>
            <a:r>
              <a:rPr lang="ko-KR" sz="1600"/>
              <a:t>상자</a:t>
            </a:r>
            <a:r>
              <a:rPr lang="ko-KR" sz="1600"/>
              <a:t>의 수 </a:t>
            </a:r>
            <a:r>
              <a:rPr lang="ko-KR" sz="1600"/>
              <a:t>:</a:t>
            </a:r>
            <a:r>
              <a:rPr lang="ko-KR" sz="1600"/>
              <a:t> </a:t>
            </a:r>
            <a:r>
              <a:rPr lang="ko-KR" sz="1600"/>
              <a:t>”</a:t>
            </a:r>
            <a:r>
              <a:rPr lang="ko-KR" sz="1600"/>
              <a:t>+b</a:t>
            </a:r>
            <a:r>
              <a:rPr lang="ko-KR" sz="1600"/>
              <a:t>ox:”</a:t>
            </a:r>
            <a:r>
              <a:rPr lang="ko-KR" sz="1600"/>
              <a:t>필요한 </a:t>
            </a:r>
            <a:r>
              <a:rPr lang="ko-KR" sz="1600"/>
              <a:t>상자</a:t>
            </a:r>
            <a:r>
              <a:rPr lang="ko-KR" sz="1600"/>
              <a:t>의 수 </a:t>
            </a:r>
            <a:r>
              <a:rPr lang="ko-KR" sz="1600"/>
              <a:t>: “+(</a:t>
            </a:r>
            <a:r>
              <a:rPr lang="ko-KR" sz="1600"/>
              <a:t>b</a:t>
            </a:r>
            <a:r>
              <a:rPr lang="ko-KR" sz="1600"/>
              <a:t>ox+</a:t>
            </a:r>
            <a:r>
              <a:rPr lang="ko-KR" sz="1600"/>
              <a:t>1</a:t>
            </a:r>
            <a:r>
              <a:rPr lang="ko-KR" sz="1600"/>
              <a:t>))</a:t>
            </a:r>
            <a:r>
              <a:rPr lang="ko-KR" sz="1600"/>
              <a:t>;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en-US" sz="1600"/>
              <a:t>}</a:t>
            </a:r>
            <a:endParaRPr lang="ko-KR" altLang="en-US" sz="1600"/>
          </a:p>
          <a:p>
            <a:pPr marL="342900" indent="-342900" latinLnBrk="0">
              <a:buFontTx/>
              <a:buNone/>
            </a:pPr>
            <a:endParaRPr lang="ko-KR" altLang="en-US" sz="1600" b="0"/>
          </a:p>
          <a:p>
            <a:pPr marL="342900" indent="-342900" latinLnBrk="0">
              <a:buFontTx/>
              <a:buNone/>
            </a:pPr>
            <a:endParaRPr lang="ko-KR" altLang="en-US" sz="16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 rot="0">
            <a:off x="356870" y="356870"/>
            <a:ext cx="8430260" cy="61829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2. 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다음은 문자형 변수 </a:t>
            </a:r>
            <a:r>
              <a:rPr lang="en-US" altLang="ko-KR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ch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가 영문자</a:t>
            </a:r>
            <a:r>
              <a:rPr lang="en-US" altLang="ko-KR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(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대문자 또는 소문자</a:t>
            </a:r>
            <a:r>
              <a:rPr lang="en-US" altLang="ko-KR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)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이거나 숫자일 때만 변수 </a:t>
            </a:r>
            <a:r>
              <a:rPr lang="en-US" altLang="ko-KR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b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의 값이 </a:t>
            </a:r>
            <a:r>
              <a:rPr lang="en-US" altLang="ko-KR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true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가 되도록 하는 코드이다</a:t>
            </a:r>
            <a:r>
              <a:rPr lang="en-US" altLang="ko-KR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. </a:t>
            </a:r>
            <a:r>
              <a:rPr lang="ko-KR" altLang="en-US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알맞은 코드를 넣으세요</a:t>
            </a:r>
            <a:r>
              <a:rPr lang="en-US" altLang="ko-KR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.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</a:t>
            </a:r>
            <a:r>
              <a:rPr lang="en-US" b="1"/>
              <a:t>main</a:t>
            </a:r>
            <a:r>
              <a:rPr lang="en-US"/>
              <a:t>(String[] args) {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b="1"/>
              <a:t>    char</a:t>
            </a:r>
            <a:r>
              <a:rPr lang="en-US"/>
              <a:t> ch = 'z';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b="1"/>
              <a:t>    boolean</a:t>
            </a:r>
            <a:r>
              <a:rPr lang="en-US"/>
              <a:t> b = (</a:t>
            </a:r>
            <a:r>
              <a:rPr lang="ko-KR"/>
              <a:t>c</a:t>
            </a:r>
            <a:r>
              <a:rPr lang="ko-KR" altLang="en-US"/>
              <a:t>h&gt;</a:t>
            </a:r>
            <a:r>
              <a:rPr lang="ko-KR" altLang="en-US"/>
              <a:t>=</a:t>
            </a:r>
            <a:r>
              <a:rPr lang="ko-KR" altLang="en-US"/>
              <a:t>’A</a:t>
            </a:r>
            <a:r>
              <a:rPr lang="ko-KR" altLang="en-US"/>
              <a:t>’ &amp;&amp;</a:t>
            </a:r>
            <a:r>
              <a:rPr lang="ko-KR" altLang="en-US"/>
              <a:t> ch&lt;</a:t>
            </a:r>
            <a:r>
              <a:rPr lang="ko-KR" altLang="en-US"/>
              <a:t>=</a:t>
            </a:r>
            <a:r>
              <a:rPr lang="ko-KR" altLang="en-US"/>
              <a:t>’Z</a:t>
            </a:r>
            <a:r>
              <a:rPr lang="ko-KR" altLang="en-US"/>
              <a:t>’</a:t>
            </a:r>
            <a:r>
              <a:rPr lang="ko-KR" altLang="en-US"/>
              <a:t> </a:t>
            </a:r>
            <a:r>
              <a:rPr lang="ko-KR" altLang="en-US"/>
              <a:t>|| </a:t>
            </a:r>
            <a:r>
              <a:rPr lang="ko-KR"/>
              <a:t>c</a:t>
            </a:r>
            <a:r>
              <a:rPr lang="ko-KR" altLang="en-US"/>
              <a:t>h&gt;</a:t>
            </a:r>
            <a:r>
              <a:rPr lang="ko-KR" altLang="en-US"/>
              <a:t>=</a:t>
            </a:r>
            <a:r>
              <a:rPr lang="ko-KR" altLang="en-US"/>
              <a:t>’a</a:t>
            </a:r>
            <a:r>
              <a:rPr lang="ko-KR" altLang="en-US"/>
              <a:t>’ &amp;&amp;</a:t>
            </a:r>
            <a:r>
              <a:rPr lang="ko-KR" altLang="en-US"/>
              <a:t> ch&lt;</a:t>
            </a:r>
            <a:r>
              <a:rPr lang="ko-KR" altLang="en-US"/>
              <a:t>=</a:t>
            </a:r>
            <a:r>
              <a:rPr lang="ko-KR" altLang="en-US"/>
              <a:t>’z</a:t>
            </a:r>
            <a:r>
              <a:rPr lang="ko-KR" altLang="en-US"/>
              <a:t>’</a:t>
            </a:r>
            <a:r>
              <a:rPr lang="en-US"/>
              <a:t>);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    System.out.println(b);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342900" indent="-342900" latinLnBrk="0">
              <a:buFontTx/>
              <a:buNone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70" y="356870"/>
            <a:ext cx="8430260" cy="36912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</a:rPr>
              <a:t>3. </a:t>
            </a:r>
            <a:r>
              <a:rPr lang="ko-KR" altLang="en-US" b="1"/>
              <a:t>다음은 대문자를 소문자로 변경하는 코드인데</a:t>
            </a:r>
            <a:r>
              <a:rPr lang="en-US" altLang="ko-KR" b="1"/>
              <a:t>, </a:t>
            </a:r>
            <a:r>
              <a:rPr lang="ko-KR" altLang="en-US" b="1"/>
              <a:t>문자 </a:t>
            </a:r>
            <a:r>
              <a:rPr lang="en-US" altLang="ko-KR" b="1"/>
              <a:t>ch</a:t>
            </a:r>
            <a:r>
              <a:rPr lang="ko-KR" altLang="en-US" b="1"/>
              <a:t>에 저장된 문자가 대문자인 경우에만 소문자로 변경한다</a:t>
            </a:r>
            <a:r>
              <a:rPr lang="en-US" altLang="ko-KR" b="1"/>
              <a:t>. </a:t>
            </a:r>
            <a:r>
              <a:rPr lang="ko-KR" altLang="en-US" b="1"/>
              <a:t>문자코드는 소문자가 대문자보다 </a:t>
            </a:r>
            <a:r>
              <a:rPr lang="en-US" altLang="ko-KR" b="1"/>
              <a:t>32</a:t>
            </a:r>
            <a:r>
              <a:rPr lang="ko-KR" altLang="en-US" b="1"/>
              <a:t>만큼 더 크다</a:t>
            </a:r>
            <a:r>
              <a:rPr lang="en-US" altLang="ko-KR" b="1"/>
              <a:t>. </a:t>
            </a:r>
            <a:r>
              <a:rPr lang="ko-KR" altLang="en-US" b="1"/>
              <a:t>예를 들어 </a:t>
            </a:r>
            <a:r>
              <a:rPr lang="en-US" altLang="ko-KR" b="1"/>
              <a:t>'A'</a:t>
            </a:r>
            <a:r>
              <a:rPr lang="ko-KR" altLang="en-US" b="1"/>
              <a:t>의 코드는 </a:t>
            </a:r>
            <a:r>
              <a:rPr lang="en-US" altLang="ko-KR" b="1"/>
              <a:t>65</a:t>
            </a:r>
            <a:r>
              <a:rPr lang="ko-KR" altLang="en-US" b="1"/>
              <a:t>이고</a:t>
            </a:r>
            <a:r>
              <a:rPr lang="en-US" altLang="ko-KR" b="1"/>
              <a:t>, 'a'</a:t>
            </a:r>
            <a:r>
              <a:rPr lang="ko-KR" altLang="en-US" b="1"/>
              <a:t>의 코드는 </a:t>
            </a:r>
            <a:r>
              <a:rPr lang="en-US" altLang="ko-KR" b="1"/>
              <a:t>97</a:t>
            </a:r>
            <a:r>
              <a:rPr lang="ko-KR" altLang="en-US" b="1"/>
              <a:t>이다</a:t>
            </a:r>
            <a:r>
              <a:rPr lang="en-US" altLang="ko-KR" b="1"/>
              <a:t>. </a:t>
            </a:r>
            <a:r>
              <a:rPr lang="ko-KR" altLang="en-US" b="1"/>
              <a:t>알맞은 코드를 넣으세요</a:t>
            </a:r>
            <a:r>
              <a:rPr lang="en-US" altLang="ko-KR" b="1"/>
              <a:t>.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 b="1"/>
          </a:p>
          <a:p>
            <a:pPr marL="0" indent="0" latinLnBrk="0">
              <a:buFontTx/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</a:t>
            </a:r>
            <a:r>
              <a:rPr lang="en-US" b="1"/>
              <a:t>main</a:t>
            </a:r>
            <a:r>
              <a:rPr lang="en-US"/>
              <a:t>(String[] args) {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b="1"/>
              <a:t>    </a:t>
            </a:r>
            <a:r>
              <a:rPr lang="en-US"/>
              <a:t>char ch = 'A';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    char lowerCase = (</a:t>
            </a:r>
            <a:r>
              <a:rPr lang="ko-KR" altLang="en-US"/>
              <a:t>ch&gt;</a:t>
            </a:r>
            <a:r>
              <a:rPr lang="ko-KR" altLang="en-US"/>
              <a:t>=</a:t>
            </a:r>
            <a:r>
              <a:rPr lang="ko-KR" altLang="en-US"/>
              <a:t>’A</a:t>
            </a:r>
            <a:r>
              <a:rPr lang="ko-KR" altLang="en-US"/>
              <a:t>’ &amp;&amp;</a:t>
            </a:r>
            <a:r>
              <a:rPr lang="ko-KR" altLang="en-US"/>
              <a:t> ch&lt;</a:t>
            </a:r>
            <a:r>
              <a:rPr lang="ko-KR" altLang="en-US"/>
              <a:t>=</a:t>
            </a:r>
            <a:r>
              <a:rPr lang="ko-KR" altLang="en-US"/>
              <a:t>’Z</a:t>
            </a:r>
            <a:r>
              <a:rPr lang="ko-KR" altLang="en-US"/>
              <a:t>’</a:t>
            </a:r>
            <a:r>
              <a:rPr lang="ko-KR"/>
              <a:t>?c</a:t>
            </a:r>
            <a:r>
              <a:rPr lang="ko-KR"/>
              <a:t>har</a:t>
            </a:r>
            <a:r>
              <a:rPr lang="ko-KR"/>
              <a:t>(c</a:t>
            </a:r>
            <a:r>
              <a:rPr lang="ko-KR"/>
              <a:t>h-</a:t>
            </a:r>
            <a:r>
              <a:rPr lang="ko-KR"/>
              <a:t>3</a:t>
            </a:r>
            <a:r>
              <a:rPr lang="ko-KR"/>
              <a:t>2</a:t>
            </a:r>
            <a:r>
              <a:rPr lang="ko-KR"/>
              <a:t>)</a:t>
            </a:r>
            <a:r>
              <a:rPr lang="ko-KR"/>
              <a:t>:ch</a:t>
            </a:r>
            <a:r>
              <a:rPr lang="ko-KR"/>
              <a:t>)</a:t>
            </a:r>
            <a:r>
              <a:rPr lang="en-US"/>
              <a:t>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    System.</a:t>
            </a:r>
            <a:r>
              <a:rPr lang="en-US" b="1"/>
              <a:t>out</a:t>
            </a:r>
            <a:r>
              <a:rPr lang="en-US"/>
              <a:t>.println("ch : " + ch);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    System.</a:t>
            </a:r>
            <a:r>
              <a:rPr lang="en-US" b="1"/>
              <a:t>out</a:t>
            </a:r>
            <a:r>
              <a:rPr lang="en-US"/>
              <a:t>.println("ch to lowerCase : " + lowerCase);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/>
              <a:t>}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/>
              <a:t>//</a:t>
            </a:r>
            <a:r>
              <a:rPr lang="ko-KR"/>
              <a:t>(</a:t>
            </a:r>
            <a:r>
              <a:rPr lang="ko-KR"/>
              <a:t>int)</a:t>
            </a:r>
            <a:r>
              <a:rPr lang="ko-KR" altLang="en-US"/>
              <a:t>ch&gt;</a:t>
            </a:r>
            <a:r>
              <a:rPr lang="ko-KR" altLang="en-US"/>
              <a:t>=65 &amp;&amp;</a:t>
            </a:r>
            <a:r>
              <a:rPr lang="ko-KR" altLang="en-US"/>
              <a:t> </a:t>
            </a:r>
            <a:r>
              <a:rPr lang="ko-KR"/>
              <a:t>(</a:t>
            </a:r>
            <a:r>
              <a:rPr lang="ko-KR"/>
              <a:t>int)</a:t>
            </a:r>
            <a:r>
              <a:rPr lang="ko-KR" altLang="en-US"/>
              <a:t>ch&gt;</a:t>
            </a:r>
            <a:r>
              <a:rPr lang="ko-KR" altLang="en-US"/>
              <a:t>=</a:t>
            </a:r>
            <a:r>
              <a:rPr lang="ko-KR" altLang="en-US"/>
              <a:t>9</a:t>
            </a:r>
            <a:r>
              <a:rPr lang="ko-KR" altLang="en-US"/>
              <a:t>1 </a:t>
            </a:r>
            <a:endParaRPr lang="ko-KR" altLang="en-US"/>
          </a:p>
          <a:p>
            <a:pPr marL="342900" indent="-3429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80</Paragraphs>
  <Words>539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SIST</dc:creator>
  <cp:lastModifiedBy>윤 새영</cp:lastModifiedBy>
  <dc:title>연산자 응용문제</dc:title>
  <cp:version>9.104.190.51131</cp:version>
  <dcterms:modified xsi:type="dcterms:W3CDTF">2023-09-14T07:08:08Z</dcterms:modified>
</cp:coreProperties>
</file>