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8" r:id="rId2"/>
    <p:sldId id="264" r:id="rId3"/>
    <p:sldId id="270" r:id="rId4"/>
    <p:sldId id="271" r:id="rId5"/>
    <p:sldId id="294" r:id="rId6"/>
    <p:sldId id="296" r:id="rId7"/>
    <p:sldId id="260" r:id="rId8"/>
    <p:sldId id="292" r:id="rId9"/>
    <p:sldId id="291" r:id="rId10"/>
    <p:sldId id="273" r:id="rId11"/>
  </p:sldIdLst>
  <p:sldSz cx="12192000" cy="6858000"/>
  <p:notesSz cx="6858000" cy="9144000"/>
  <p:embeddedFontLst>
    <p:embeddedFont>
      <p:font typeface="DX시인과나" panose="02020600000000000000" pitchFamily="18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KoPub돋움체 Bold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EFBD"/>
    <a:srgbClr val="D0CECE"/>
    <a:srgbClr val="B99D73"/>
    <a:srgbClr val="DB9435"/>
    <a:srgbClr val="886800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2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E87C-0497-446F-A6AC-45D288E6A569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F345-1DA7-4046-AE58-60E4B8F0F6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8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F2EA1E-FF89-4A2C-965E-C4173B395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627C476-1B8C-43A3-AADF-F707F1C3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9EFEB7-1437-4252-8757-17987818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934F0A-A562-4E5E-97D4-0574736B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D0E90C-9ED3-475C-804F-D1D4A5B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EB4C88-4810-47DC-949E-4863A024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5F76495-0EAC-4EA6-B6EF-DDE27AD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DE82FB-9F22-408D-8862-555C586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EB8A8B-F6AC-4FED-95C4-990F18C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2F1E2C-700A-4E67-A313-A0AF6F37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1AAFC88-E063-4A5F-BA8F-33B16874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BF3153-B9A1-4608-9342-0FCA9E6C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BAEBB9-3342-48B3-8BA6-70DD020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0FA1C2-4157-4BBC-8B1A-CAE41B3B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22F4DA-9685-4596-BBD6-F4D07CC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7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12451A-D409-4A6D-ABF3-2AAD983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A1FE8E-6FC9-4E98-8454-7CB2017B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187075-11E6-4C4A-ACA9-1164D82D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9E2506-5F24-4849-BC6D-7BDAE5F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013689-BA47-4D7D-B7AB-BFF6BAF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0BE97-6D62-4E2A-B6CC-5A0B008C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7FEA04-9ED4-4A91-8568-362B2F96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A1BF05-1CE9-4411-994A-48ADCEC2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DB5253-7E5E-4D98-9AB6-14C819C7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19C7A2-E484-4A1C-9AC7-B210F08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24885B-FBF4-446F-A8ED-5DD2346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409034-4FB8-4503-83F1-3F3100BE2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39D4510-A642-4C0B-AC08-ECD19F86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5BB5FA-53B2-4868-8749-B6803F4D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8A08E8-0AEF-4C80-AD19-0407CD9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CCA92B7-E8A3-4A49-89B9-B00BBBC4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86A01D-CEDC-4CAF-8E84-6C929663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9D6A49-D0CA-41AF-91C3-A066E216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1A9D74-20F0-4708-8336-16ED736C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DCC801-AA52-4B82-AD97-9132554D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F0BABF3-B40B-44E8-AE8F-C9B8EFF5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3B923BD-0E49-4EE0-A9D0-D60D1FE8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CB3ABD2-A011-4D17-B397-6E3646AF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55D685D-4EEB-40AC-92B5-0CA39C4D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6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14F118-C1D3-4564-B239-7A5FA83B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7282A7D-A738-4FB5-A610-3D95F63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BB1D67-F2DA-4AB0-8914-FF396AD4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A32F555-866D-4C22-8D50-E102E93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1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4394E7B-8134-4185-A876-B4C79733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14E95A-5826-46BE-AC7F-F3DB325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50253DF-6470-4AE7-BA7D-56F96F9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E5877D-95FD-4275-AE97-9F962ADA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3F38FC-7B30-4A0E-8276-F2943978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1632C68-DE9E-443D-943A-3BE127AD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D63843-9F03-4CC0-803A-28928A83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E4C67D-0C78-42D4-A887-C098215C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D048D21-22EA-4450-B6CC-A8A6BF0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B28141-3DAB-4FD5-AD0C-A4B15C5D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C53A7AD-2CD2-43A6-93F5-DEAEE19E3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87AC563-C55B-482F-BD82-D7DA3EEE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8C8500-181F-4C7A-85D1-4D47D959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7DF711-FA35-4ADB-94F6-36B8380F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1174BF6-D667-4D1C-BB5C-FD1845F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2ACC109-01CE-4704-9FDD-ADC2F7B9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DD2F36-ED3D-4F42-B135-562C7CD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E0CC60-D92D-4023-807B-EC77593A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A313-6EEE-4E5D-A4D9-E571128C0525}" type="datetimeFigureOut">
              <a:rPr lang="ko-KR" altLang="en-US" smtClean="0"/>
              <a:pPr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A93E0B-730D-4205-A4DD-AD603864C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7FA158-D25F-4FA5-B7F0-99E742C19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18DB188-7C6D-454A-BB5E-1855E606F90F}"/>
              </a:ext>
            </a:extLst>
          </p:cNvPr>
          <p:cNvSpPr/>
          <p:nvPr/>
        </p:nvSpPr>
        <p:spPr>
          <a:xfrm>
            <a:off x="245706" y="138209"/>
            <a:ext cx="11700588" cy="6581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504212" cy="1168037"/>
            <a:chOff x="1082841" y="2376449"/>
            <a:chExt cx="2504212" cy="1168037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CAPSTONE DESIGN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504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D9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TEAM C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D9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164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2019. 11.13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4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18DB188-7C6D-454A-BB5E-1855E606F90F}"/>
              </a:ext>
            </a:extLst>
          </p:cNvPr>
          <p:cNvSpPr/>
          <p:nvPr/>
        </p:nvSpPr>
        <p:spPr>
          <a:xfrm>
            <a:off x="245706" y="138209"/>
            <a:ext cx="11700588" cy="6581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504212" cy="1168037"/>
            <a:chOff x="1082841" y="2376449"/>
            <a:chExt cx="2504212" cy="1168037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CAPSTONE DESIGN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504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D9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TEAM C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D9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2019. 11. 13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5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4CE4429F-C826-44F4-B774-4D9A9EA9D027}"/>
              </a:ext>
            </a:extLst>
          </p:cNvPr>
          <p:cNvSpPr/>
          <p:nvPr/>
        </p:nvSpPr>
        <p:spPr>
          <a:xfrm>
            <a:off x="1298286" y="4122685"/>
            <a:ext cx="989310" cy="2635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CE4429F-C826-44F4-B774-4D9A9EA9D027}"/>
              </a:ext>
            </a:extLst>
          </p:cNvPr>
          <p:cNvSpPr/>
          <p:nvPr/>
        </p:nvSpPr>
        <p:spPr>
          <a:xfrm>
            <a:off x="9999444" y="4122685"/>
            <a:ext cx="989310" cy="26359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019980" y="439092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55031" y="2239926"/>
            <a:ext cx="10235854" cy="2185735"/>
            <a:chOff x="1448013" y="2073669"/>
            <a:chExt cx="10235854" cy="218573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10063867" y="208294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7883184" y="208294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5702665" y="207366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3523755" y="207366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3" descr="C:\Users\lg\Desktop\캡스톤 최종 자료\woman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820" y="2298949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lg\Desktop\캡스톤 최종 자료\ma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664" y="2259263"/>
              <a:ext cx="1187675" cy="1187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1448013" y="2078725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4" descr="C:\Users\lg\Desktop\캡스톤 최종 자료\boy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013" y="2253257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5" descr="C:\Users\lg\Desktop\캡스톤 최종 자료\bo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4" y="2289669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C:\Users\lg\Desktop\캡스톤 최종 자료\man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867" y="2269062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1929535" y="3920850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유재경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3966335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윤상은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10610914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반찬영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8465504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강범수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6276598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강지원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2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006EAFD-C157-42D5-826D-9A4E79371100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019980" y="439092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77361" y="1505421"/>
            <a:ext cx="9687968" cy="4825693"/>
            <a:chOff x="1975704" y="639148"/>
            <a:chExt cx="9687968" cy="482569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34AD1656-8E97-4598-B2BB-536795B152F5}"/>
                </a:ext>
              </a:extLst>
            </p:cNvPr>
            <p:cNvGrpSpPr/>
            <p:nvPr/>
          </p:nvGrpSpPr>
          <p:grpSpPr>
            <a:xfrm>
              <a:off x="2743200" y="639148"/>
              <a:ext cx="8920472" cy="4215882"/>
              <a:chOff x="2743200" y="639147"/>
              <a:chExt cx="8920472" cy="5571153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16C4458-D66F-4194-B3FB-0969C6CA5B4D}"/>
                  </a:ext>
                </a:extLst>
              </p:cNvPr>
              <p:cNvSpPr/>
              <p:nvPr/>
            </p:nvSpPr>
            <p:spPr>
              <a:xfrm>
                <a:off x="3069178" y="639147"/>
                <a:ext cx="8594494" cy="5571153"/>
              </a:xfrm>
              <a:prstGeom prst="rect">
                <a:avLst/>
              </a:prstGeom>
              <a:noFill/>
              <a:ln w="3492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D7767F5F-FC2F-486F-9793-54E3BB285D7C}"/>
                  </a:ext>
                </a:extLst>
              </p:cNvPr>
              <p:cNvSpPr/>
              <p:nvPr/>
            </p:nvSpPr>
            <p:spPr>
              <a:xfrm>
                <a:off x="2743200" y="1047750"/>
                <a:ext cx="876300" cy="472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20CFC6EF-5A28-4197-9CF4-4FE55AF706F2}"/>
                </a:ext>
              </a:extLst>
            </p:cNvPr>
            <p:cNvGrpSpPr/>
            <p:nvPr/>
          </p:nvGrpSpPr>
          <p:grpSpPr>
            <a:xfrm>
              <a:off x="1975704" y="1324472"/>
              <a:ext cx="3903821" cy="4140369"/>
              <a:chOff x="5332405" y="1818791"/>
              <a:chExt cx="3903821" cy="414036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ED547116-FE6C-4877-942E-91D613A5CCA0}"/>
                  </a:ext>
                </a:extLst>
              </p:cNvPr>
              <p:cNvSpPr txBox="1"/>
              <p:nvPr/>
            </p:nvSpPr>
            <p:spPr>
              <a:xfrm>
                <a:off x="6482727" y="2059265"/>
                <a:ext cx="902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주</a:t>
                </a:r>
                <a:r>
                  <a:rPr lang="ko-KR" altLang="en-US" sz="28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제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0D3CBCA-4DAA-4739-AF3B-2A5B1C76620A}"/>
                  </a:ext>
                </a:extLst>
              </p:cNvPr>
              <p:cNvSpPr txBox="1"/>
              <p:nvPr/>
            </p:nvSpPr>
            <p:spPr>
              <a:xfrm>
                <a:off x="6538051" y="3627365"/>
                <a:ext cx="2698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이미지인식기술</a:t>
                </a:r>
                <a:endParaRPr lang="ko-KR" altLang="en-US" sz="28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xmlns="" id="{135818D5-2592-43C3-94D3-D027C53B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1902" y="3475760"/>
                <a:ext cx="0" cy="935197"/>
              </a:xfrm>
              <a:prstGeom prst="line">
                <a:avLst/>
              </a:prstGeom>
              <a:ln w="3492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592967A-4DF6-47BF-971E-A9A1AC20D2C0}"/>
                  </a:ext>
                </a:extLst>
              </p:cNvPr>
              <p:cNvSpPr txBox="1"/>
              <p:nvPr/>
            </p:nvSpPr>
            <p:spPr>
              <a:xfrm>
                <a:off x="5332405" y="1818791"/>
                <a:ext cx="105028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01</a:t>
                </a:r>
                <a:endParaRPr lang="ko-KR" altLang="en-US" sz="6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5CD612AE-3260-43E1-BA00-C63A39BCB482}"/>
                  </a:ext>
                </a:extLst>
              </p:cNvPr>
              <p:cNvSpPr txBox="1"/>
              <p:nvPr/>
            </p:nvSpPr>
            <p:spPr>
              <a:xfrm>
                <a:off x="5332405" y="3381144"/>
                <a:ext cx="105028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02</a:t>
                </a:r>
                <a:endParaRPr lang="ko-KR" altLang="en-US" sz="6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A25F78EF-FA20-4686-AD46-B8652B9DD027}"/>
                  </a:ext>
                </a:extLst>
              </p:cNvPr>
              <p:cNvSpPr txBox="1"/>
              <p:nvPr/>
            </p:nvSpPr>
            <p:spPr>
              <a:xfrm>
                <a:off x="5332405" y="4943497"/>
                <a:ext cx="18473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6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20CFC6EF-5A28-4197-9CF4-4FE55AF706F2}"/>
                </a:ext>
              </a:extLst>
            </p:cNvPr>
            <p:cNvGrpSpPr/>
            <p:nvPr/>
          </p:nvGrpSpPr>
          <p:grpSpPr>
            <a:xfrm>
              <a:off x="6459391" y="1319761"/>
              <a:ext cx="3544748" cy="2592166"/>
              <a:chOff x="5332405" y="1818791"/>
              <a:chExt cx="3544748" cy="259216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ED547116-FE6C-4877-942E-91D613A5CCA0}"/>
                  </a:ext>
                </a:extLst>
              </p:cNvPr>
              <p:cNvSpPr txBox="1"/>
              <p:nvPr/>
            </p:nvSpPr>
            <p:spPr>
              <a:xfrm>
                <a:off x="6482727" y="2059265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기계학습</a:t>
                </a:r>
                <a:endParaRPr lang="ko-KR" altLang="en-US" sz="28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00D3CBCA-4DAA-4739-AF3B-2A5B1C76620A}"/>
                  </a:ext>
                </a:extLst>
              </p:cNvPr>
              <p:cNvSpPr txBox="1"/>
              <p:nvPr/>
            </p:nvSpPr>
            <p:spPr>
              <a:xfrm>
                <a:off x="6538051" y="362736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err="1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github</a:t>
                </a:r>
                <a:endParaRPr lang="ko-KR" altLang="en-US" sz="28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D7FE42BF-2E84-4733-B1B9-785651B2F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5682" y="1914069"/>
                <a:ext cx="0" cy="935197"/>
              </a:xfrm>
              <a:prstGeom prst="line">
                <a:avLst/>
              </a:prstGeom>
              <a:ln w="3492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xmlns="" id="{135818D5-2592-43C3-94D3-D027C53B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1902" y="3475760"/>
                <a:ext cx="0" cy="935197"/>
              </a:xfrm>
              <a:prstGeom prst="line">
                <a:avLst/>
              </a:prstGeom>
              <a:ln w="3492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2592967A-4DF6-47BF-971E-A9A1AC20D2C0}"/>
                  </a:ext>
                </a:extLst>
              </p:cNvPr>
              <p:cNvSpPr txBox="1"/>
              <p:nvPr/>
            </p:nvSpPr>
            <p:spPr>
              <a:xfrm>
                <a:off x="5332405" y="1818791"/>
                <a:ext cx="172354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03</a:t>
                </a:r>
                <a:endParaRPr lang="ko-KR" altLang="en-US" sz="6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5CD612AE-3260-43E1-BA00-C63A39BCB482}"/>
                  </a:ext>
                </a:extLst>
              </p:cNvPr>
              <p:cNvSpPr txBox="1"/>
              <p:nvPr/>
            </p:nvSpPr>
            <p:spPr>
              <a:xfrm>
                <a:off x="5332405" y="3381144"/>
                <a:ext cx="172354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6000" dirty="0" smtClean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04</a:t>
                </a:r>
                <a:endParaRPr lang="ko-KR" altLang="en-US" sz="60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35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019980" y="439092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375205" y="1240207"/>
            <a:ext cx="2907567" cy="4904285"/>
            <a:chOff x="5904668" y="276148"/>
            <a:chExt cx="3295650" cy="64674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668" y="276148"/>
              <a:ext cx="3295650" cy="6467475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68" y="884009"/>
              <a:ext cx="2896349" cy="54395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5474394" y="3015997"/>
            <a:ext cx="5252814" cy="711305"/>
            <a:chOff x="5438299" y="1782009"/>
            <a:chExt cx="5252814" cy="71130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4CE4429F-C826-44F4-B774-4D9A9EA9D027}"/>
                </a:ext>
              </a:extLst>
            </p:cNvPr>
            <p:cNvSpPr/>
            <p:nvPr/>
          </p:nvSpPr>
          <p:spPr>
            <a:xfrm>
              <a:off x="5438299" y="1938221"/>
              <a:ext cx="5252814" cy="359533"/>
            </a:xfrm>
            <a:prstGeom prst="rect">
              <a:avLst/>
            </a:prstGeom>
            <a:solidFill>
              <a:srgbClr val="FFEF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76599" y="1782009"/>
              <a:ext cx="5014514" cy="711305"/>
              <a:chOff x="5339713" y="1769977"/>
              <a:chExt cx="5014514" cy="711305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18E52C25-A120-4CA4-9B75-32311933C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13" y="2446330"/>
                <a:ext cx="4977288" cy="3495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96AF2A75-7EA4-4EA3-A54E-3F8FB5A1CDC4}"/>
                  </a:ext>
                </a:extLst>
              </p:cNvPr>
              <p:cNvSpPr/>
              <p:nvPr/>
            </p:nvSpPr>
            <p:spPr>
              <a:xfrm>
                <a:off x="5339713" y="1769977"/>
                <a:ext cx="5014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카메라를 통해 실종자 찾기</a:t>
                </a:r>
                <a:endParaRPr lang="ko-KR" altLang="en-US" sz="36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62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164364" y="439092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기계학습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79" y="1263595"/>
            <a:ext cx="5051510" cy="50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96395"/>
            <a:ext cx="5378923" cy="39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-0.2349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4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839308" y="2081531"/>
            <a:ext cx="10421938" cy="2431302"/>
            <a:chOff x="634770" y="1708557"/>
            <a:chExt cx="10421938" cy="243130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70" y="1901617"/>
              <a:ext cx="2581036" cy="2238242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4757791" y="1898450"/>
              <a:ext cx="2241409" cy="2241409"/>
              <a:chOff x="5275149" y="1833794"/>
              <a:chExt cx="2241409" cy="2241409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5149" y="1833794"/>
                <a:ext cx="2241409" cy="2241409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5498" y="2743199"/>
                <a:ext cx="1126321" cy="1126321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406" y="1708557"/>
              <a:ext cx="2431302" cy="2431302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3270888" y="2924208"/>
              <a:ext cx="1101650" cy="96530"/>
              <a:chOff x="3215806" y="2924208"/>
              <a:chExt cx="1211815" cy="96530"/>
            </a:xfrm>
          </p:grpSpPr>
          <p:cxnSp>
            <p:nvCxnSpPr>
              <p:cNvPr id="17" name="직선 연결선 16"/>
              <p:cNvCxnSpPr>
                <a:stCxn id="3" idx="3"/>
              </p:cNvCxnSpPr>
              <p:nvPr/>
            </p:nvCxnSpPr>
            <p:spPr>
              <a:xfrm flipV="1">
                <a:off x="3215806" y="3019154"/>
                <a:ext cx="1211815" cy="158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4271211" y="2924208"/>
                <a:ext cx="156410" cy="94946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>
              <a:off x="7270451" y="2924208"/>
              <a:ext cx="1101650" cy="96530"/>
              <a:chOff x="3215806" y="2924208"/>
              <a:chExt cx="1211815" cy="96530"/>
            </a:xfrm>
          </p:grpSpPr>
          <p:cxnSp>
            <p:nvCxnSpPr>
              <p:cNvPr id="28" name="직선 연결선 27"/>
              <p:cNvCxnSpPr/>
              <p:nvPr/>
            </p:nvCxnSpPr>
            <p:spPr>
              <a:xfrm flipV="1">
                <a:off x="3215806" y="3019154"/>
                <a:ext cx="1211815" cy="158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271211" y="2924208"/>
                <a:ext cx="156410" cy="94946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707237" y="43506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기계학습</a:t>
            </a:r>
            <a:r>
              <a:rPr lang="en-US" altLang="ko-KR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과정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5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9"/>
          <a:stretch/>
        </p:blipFill>
        <p:spPr>
          <a:xfrm>
            <a:off x="779616" y="2393940"/>
            <a:ext cx="4404548" cy="1706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991" y="2508672"/>
            <a:ext cx="4645885" cy="138483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CE4429F-C826-44F4-B774-4D9A9EA9D027}"/>
              </a:ext>
            </a:extLst>
          </p:cNvPr>
          <p:cNvSpPr/>
          <p:nvPr/>
        </p:nvSpPr>
        <p:spPr>
          <a:xfrm>
            <a:off x="883101" y="3247782"/>
            <a:ext cx="1598557" cy="307279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88182" y="3192592"/>
            <a:ext cx="179660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50" dirty="0" err="1" smtClean="0"/>
              <a:t>yujaekyeong</a:t>
            </a:r>
            <a:endParaRPr lang="ko-KR" altLang="en-US" sz="20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CE4429F-C826-44F4-B774-4D9A9EA9D027}"/>
              </a:ext>
            </a:extLst>
          </p:cNvPr>
          <p:cNvSpPr/>
          <p:nvPr/>
        </p:nvSpPr>
        <p:spPr>
          <a:xfrm>
            <a:off x="883101" y="3586224"/>
            <a:ext cx="1934254" cy="307279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8184" y="3553837"/>
            <a:ext cx="1926042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50" dirty="0" err="1" smtClean="0"/>
              <a:t>banchanyeong</a:t>
            </a:r>
            <a:endParaRPr lang="ko-KR" altLang="en-US" sz="2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707237" y="43506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기계학습</a:t>
            </a:r>
            <a:r>
              <a:rPr lang="en-US" altLang="ko-KR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42697" y="4314848"/>
            <a:ext cx="3549316" cy="400110"/>
            <a:chOff x="1042697" y="4485290"/>
            <a:chExt cx="3549316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1042697" y="4485290"/>
              <a:ext cx="3549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학습한 폴더</a:t>
              </a:r>
              <a:r>
                <a:rPr lang="en-US" altLang="ko-KR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실종자 이름</a:t>
              </a:r>
              <a:r>
                <a:rPr lang="en-US" altLang="ko-KR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r>
                <a:rPr lang="ko-KR" altLang="en-US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목록</a:t>
              </a:r>
              <a:endPara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18E52C25-A120-4CA4-9B75-32311933C5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711" y="4885400"/>
              <a:ext cx="3128436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221838" y="4314848"/>
            <a:ext cx="4836920" cy="400110"/>
            <a:chOff x="6002767" y="4314848"/>
            <a:chExt cx="4836920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6002767" y="4314848"/>
              <a:ext cx="4836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모든 실종자 사진의 </a:t>
              </a:r>
              <a:r>
                <a:rPr lang="en-US" altLang="ko-KR" sz="2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rgb</a:t>
              </a:r>
              <a:r>
                <a:rPr lang="ko-KR" altLang="en-US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값을 모아놓은 파일</a:t>
              </a:r>
              <a:r>
                <a:rPr lang="en-US" altLang="ko-KR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18E52C25-A120-4CA4-9B75-32311933C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02767" y="4714958"/>
              <a:ext cx="446470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2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209005" y="43835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기계학습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47" y="1202582"/>
            <a:ext cx="9180012" cy="439343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CE4429F-C826-44F4-B774-4D9A9EA9D027}"/>
              </a:ext>
            </a:extLst>
          </p:cNvPr>
          <p:cNvSpPr/>
          <p:nvPr/>
        </p:nvSpPr>
        <p:spPr>
          <a:xfrm>
            <a:off x="1395747" y="1600108"/>
            <a:ext cx="768435" cy="279345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36280" y="1617843"/>
            <a:ext cx="1059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0.15933788,</a:t>
            </a:r>
            <a:endParaRPr lang="ko-KR" altLang="en-US" sz="11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039390" y="5796900"/>
            <a:ext cx="1624184" cy="400110"/>
            <a:chOff x="5075486" y="5857060"/>
            <a:chExt cx="1624184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5075486" y="5857060"/>
              <a:ext cx="1624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픽셀별</a:t>
              </a:r>
              <a:r>
                <a:rPr lang="ko-KR" altLang="en-US" sz="2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20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색상값</a:t>
              </a:r>
              <a:endParaRPr lang="en-US" altLang="ko-KR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18E52C25-A120-4CA4-9B75-32311933C56E}"/>
                </a:ext>
              </a:extLst>
            </p:cNvPr>
            <p:cNvCxnSpPr>
              <a:cxnSpLocks/>
            </p:cNvCxnSpPr>
            <p:nvPr/>
          </p:nvCxnSpPr>
          <p:spPr>
            <a:xfrm>
              <a:off x="5111388" y="6245138"/>
              <a:ext cx="156421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654186" y="450184"/>
            <a:ext cx="102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en-US" altLang="ko-KR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hub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186" y="1346199"/>
            <a:ext cx="10733722" cy="5216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46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67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DX시인과나</vt:lpstr>
      <vt:lpstr>나눔바른고딕</vt:lpstr>
      <vt:lpstr>나눔고딕 ExtraBold</vt:lpstr>
      <vt:lpstr>KoPub돋움체 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효정</dc:creator>
  <cp:lastModifiedBy>Windows 사용자</cp:lastModifiedBy>
  <cp:revision>139</cp:revision>
  <dcterms:created xsi:type="dcterms:W3CDTF">2018-12-01T00:54:31Z</dcterms:created>
  <dcterms:modified xsi:type="dcterms:W3CDTF">2019-11-12T03:22:37Z</dcterms:modified>
</cp:coreProperties>
</file>