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8" r:id="rId2"/>
    <p:sldId id="264" r:id="rId3"/>
    <p:sldId id="270" r:id="rId4"/>
    <p:sldId id="271" r:id="rId5"/>
    <p:sldId id="294" r:id="rId6"/>
    <p:sldId id="301" r:id="rId7"/>
    <p:sldId id="298" r:id="rId8"/>
    <p:sldId id="300" r:id="rId9"/>
    <p:sldId id="297" r:id="rId10"/>
    <p:sldId id="299" r:id="rId11"/>
    <p:sldId id="273" r:id="rId12"/>
  </p:sldIdLst>
  <p:sldSz cx="12192000" cy="6858000"/>
  <p:notesSz cx="6858000" cy="9144000"/>
  <p:embeddedFontLst>
    <p:embeddedFont>
      <p:font typeface="a로케트" panose="02020600000000000000" pitchFamily="18" charset="-127"/>
      <p:regular r:id="rId14"/>
    </p:embeddedFont>
    <p:embeddedFont>
      <p:font typeface="나눔고딕 ExtraBold" panose="020B0600000101010101" charset="-127"/>
      <p:bold r:id="rId15"/>
    </p:embeddedFont>
    <p:embeddedFont>
      <p:font typeface="나눔바른고딕" panose="020B0600000101010101" charset="-127"/>
      <p:regular r:id="rId16"/>
      <p:bold r:id="rId17"/>
    </p:embeddedFont>
    <p:embeddedFont>
      <p:font typeface="KoPub돋움체 Bold" panose="00000800000000000000" pitchFamily="2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타이포_쌍문동 B" panose="02020803020101020101" pitchFamily="18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BD"/>
    <a:srgbClr val="FFD966"/>
    <a:srgbClr val="FDFDFD"/>
    <a:srgbClr val="F7F7F7"/>
    <a:srgbClr val="D0CECE"/>
    <a:srgbClr val="B99D73"/>
    <a:srgbClr val="DB9435"/>
    <a:srgbClr val="886800"/>
    <a:srgbClr val="7F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E87C-0497-446F-A6AC-45D288E6A56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4F345-1DA7-4046-AE58-60E4B8F0F6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8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2EA1E-FF89-4A2C-965E-C4173B395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27C476-1B8C-43A3-AADF-F707F1C32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EFEB7-1437-4252-8757-17987818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34F0A-A562-4E5E-97D4-0574736B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0E90C-9ED3-475C-804F-D1D4A5BB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B4C88-4810-47DC-949E-4863A024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F76495-0EAC-4EA6-B6EF-DDE27AD0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E82FB-9F22-408D-8862-555C586D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B8A8B-F6AC-4FED-95C4-990F18C8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F1E2C-700A-4E67-A313-A0AF6F37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3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AAFC88-E063-4A5F-BA8F-33B16874E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BF3153-B9A1-4608-9342-0FCA9E6C3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AEBB9-3342-48B3-8BA6-70DD0209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FA1C2-4157-4BBC-8B1A-CAE41B3B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2F4DA-9685-4596-BBD6-F4D07CCA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9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2451A-D409-4A6D-ABF3-2AAD9835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1FE8E-6FC9-4E98-8454-7CB2017B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87075-11E6-4C4A-ACA9-1164D82D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E2506-5F24-4849-BC6D-7BDAE5FE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13689-BA47-4D7D-B7AB-BFF6BAFB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7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0BE97-6D62-4E2A-B6CC-5A0B008C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7FEA04-9ED4-4A91-8568-362B2F963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1BF05-1CE9-4411-994A-48ADCEC2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B5253-7E5E-4D98-9AB6-14C819C7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9C7A2-E484-4A1C-9AC7-B210F08D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2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4885B-FBF4-446F-A8ED-5DD2346D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09034-4FB8-4503-83F1-3F3100BE2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9D4510-A642-4C0B-AC08-ECD19F868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BB5FA-53B2-4868-8749-B6803F4D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8A08E8-0AEF-4C80-AD19-0407CD93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A92B7-E8A3-4A49-89B9-B00BBBC4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8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6A01D-CEDC-4CAF-8E84-6C929663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D6A49-D0CA-41AF-91C3-A066E216B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A9D74-20F0-4708-8336-16ED736C5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DCC801-AA52-4B82-AD97-9132554D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0BABF3-B40B-44E8-AE8F-C9B8EFF54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B923BD-0E49-4EE0-A9D0-D60D1FE8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3ABD2-A011-4D17-B397-6E3646AF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5D685D-4EEB-40AC-92B5-0CA39C4D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6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4F118-C1D3-4564-B239-7A5FA83B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282A7D-A738-4FB5-A610-3D95F630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BB1D67-F2DA-4AB0-8914-FF396AD4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2F555-866D-4C22-8D50-E102E93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1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394E7B-8134-4185-A876-B4C79733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14E95A-5826-46BE-AC7F-F3DB325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0253DF-6470-4AE7-BA7D-56F96F98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8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5877D-95FD-4275-AE97-9F962ADA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F38FC-7B30-4A0E-8276-F29439786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632C68-DE9E-443D-943A-3BE127ADA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D63843-9F03-4CC0-803A-28928A83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E4C67D-0C78-42D4-A887-C098215C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048D21-22EA-4450-B6CC-A8A6BF06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8141-3DAB-4FD5-AD0C-A4B15C5D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53A7AD-2CD2-43A6-93F5-DEAEE19E3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7AC563-C55B-482F-BD82-D7DA3EEE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C8500-181F-4C7A-85D1-4D47D959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DF711-FA35-4ADB-94F6-36B8380F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74BF6-D667-4D1C-BB5C-FD1845F9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ACC109-01CE-4704-9FDD-ADC2F7B9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D2F36-ED3D-4F42-B135-562C7CD0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0CC60-D92D-4023-807B-EC77593A9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A313-6EEE-4E5D-A4D9-E571128C0525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93E0B-730D-4205-A4DD-AD603864C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FA158-D25F-4FA5-B7F0-99E742C19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7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8DB188-7C6D-454A-BB5E-1855E606F90F}"/>
              </a:ext>
            </a:extLst>
          </p:cNvPr>
          <p:cNvSpPr/>
          <p:nvPr/>
        </p:nvSpPr>
        <p:spPr>
          <a:xfrm>
            <a:off x="245706" y="138209"/>
            <a:ext cx="11700588" cy="65815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7772F5-9894-4A1A-AC75-4DC3E499F1DE}"/>
              </a:ext>
            </a:extLst>
          </p:cNvPr>
          <p:cNvGrpSpPr/>
          <p:nvPr/>
        </p:nvGrpSpPr>
        <p:grpSpPr>
          <a:xfrm>
            <a:off x="1082841" y="2318600"/>
            <a:ext cx="2504212" cy="1168037"/>
            <a:chOff x="1082841" y="2376449"/>
            <a:chExt cx="2504212" cy="116803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3DAA9D-2EB1-4179-BAAA-5D0FBCE91046}"/>
                </a:ext>
              </a:extLst>
            </p:cNvPr>
            <p:cNvSpPr txBox="1"/>
            <p:nvPr/>
          </p:nvSpPr>
          <p:spPr>
            <a:xfrm>
              <a:off x="1130968" y="2376449"/>
              <a:ext cx="14093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CAPSTONE DESIGN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1082841" y="2508798"/>
              <a:ext cx="25042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FFD9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TEAM C</a:t>
              </a:r>
              <a:endParaRPr lang="ko-KR" altLang="en-US" sz="4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D9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1130968" y="3236709"/>
              <a:ext cx="1164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2019. 11.26</a:t>
              </a:r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42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F7BCF3-0425-43EB-8EC5-0E2C84E3525D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1416B5-804E-49E2-BC67-207B45CFC3E4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3" y="1391563"/>
            <a:ext cx="6242865" cy="48234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8651" y="464977"/>
            <a:ext cx="1263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Github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3EA46F-AC49-43B0-95DC-09A45027922F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FFE14-CC3B-4731-ABE9-1C52DAC666AE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DD2D89-BB5A-42BB-90CD-FB6906B54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945" y="1473551"/>
            <a:ext cx="5698822" cy="40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2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8DB188-7C6D-454A-BB5E-1855E606F90F}"/>
              </a:ext>
            </a:extLst>
          </p:cNvPr>
          <p:cNvSpPr/>
          <p:nvPr/>
        </p:nvSpPr>
        <p:spPr>
          <a:xfrm>
            <a:off x="245706" y="138209"/>
            <a:ext cx="11700588" cy="65815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7772F5-9894-4A1A-AC75-4DC3E499F1DE}"/>
              </a:ext>
            </a:extLst>
          </p:cNvPr>
          <p:cNvGrpSpPr/>
          <p:nvPr/>
        </p:nvGrpSpPr>
        <p:grpSpPr>
          <a:xfrm>
            <a:off x="1082841" y="2318600"/>
            <a:ext cx="2504212" cy="1168037"/>
            <a:chOff x="1082841" y="2376449"/>
            <a:chExt cx="2504212" cy="116803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3DAA9D-2EB1-4179-BAAA-5D0FBCE91046}"/>
                </a:ext>
              </a:extLst>
            </p:cNvPr>
            <p:cNvSpPr txBox="1"/>
            <p:nvPr/>
          </p:nvSpPr>
          <p:spPr>
            <a:xfrm>
              <a:off x="1130968" y="2376449"/>
              <a:ext cx="14093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CAPSTONE DESIGN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1082841" y="2508798"/>
              <a:ext cx="25042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FFD9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TEAM C</a:t>
              </a:r>
              <a:endParaRPr lang="ko-KR" altLang="en-US" sz="4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D9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1130968" y="3236709"/>
              <a:ext cx="1204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2019. 11. 26</a:t>
              </a:r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59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E4429F-C826-44F4-B774-4D9A9EA9D027}"/>
              </a:ext>
            </a:extLst>
          </p:cNvPr>
          <p:cNvSpPr/>
          <p:nvPr/>
        </p:nvSpPr>
        <p:spPr>
          <a:xfrm>
            <a:off x="1307382" y="4122685"/>
            <a:ext cx="989310" cy="26359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3EA46F-AC49-43B0-95DC-09A45027922F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CFFE14-CC3B-4731-ABE9-1C52DAC666AE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F7BCF3-0425-43EB-8EC5-0E2C84E3525D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61416B5-804E-49E2-BC67-207B45CFC3E4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955031" y="2239926"/>
            <a:ext cx="10235854" cy="2185735"/>
            <a:chOff x="1448013" y="2073669"/>
            <a:chExt cx="10235854" cy="218573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DF2D6079-C99B-436D-BDEE-BFEBCB99ABEB}"/>
                </a:ext>
              </a:extLst>
            </p:cNvPr>
            <p:cNvSpPr/>
            <p:nvPr/>
          </p:nvSpPr>
          <p:spPr>
            <a:xfrm>
              <a:off x="10063867" y="2082949"/>
              <a:ext cx="1620000" cy="1620000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F2D6079-C99B-436D-BDEE-BFEBCB99ABEB}"/>
                </a:ext>
              </a:extLst>
            </p:cNvPr>
            <p:cNvSpPr/>
            <p:nvPr/>
          </p:nvSpPr>
          <p:spPr>
            <a:xfrm>
              <a:off x="7883184" y="2082949"/>
              <a:ext cx="1620000" cy="1620000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F2D6079-C99B-436D-BDEE-BFEBCB99ABEB}"/>
                </a:ext>
              </a:extLst>
            </p:cNvPr>
            <p:cNvSpPr/>
            <p:nvPr/>
          </p:nvSpPr>
          <p:spPr>
            <a:xfrm>
              <a:off x="5702665" y="2073669"/>
              <a:ext cx="1620000" cy="1620000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F2D6079-C99B-436D-BDEE-BFEBCB99ABEB}"/>
                </a:ext>
              </a:extLst>
            </p:cNvPr>
            <p:cNvSpPr/>
            <p:nvPr/>
          </p:nvSpPr>
          <p:spPr>
            <a:xfrm>
              <a:off x="3523755" y="2073669"/>
              <a:ext cx="1620000" cy="1620000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Picture 3" descr="C:\Users\lg\Desktop\캡스톤 최종 자료\woman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820" y="2298949"/>
              <a:ext cx="1188000" cy="11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C:\Users\lg\Desktop\캡스톤 최종 자료\ma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664" y="2259263"/>
              <a:ext cx="1187675" cy="118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F2D6079-C99B-436D-BDEE-BFEBCB99ABEB}"/>
                </a:ext>
              </a:extLst>
            </p:cNvPr>
            <p:cNvSpPr/>
            <p:nvPr/>
          </p:nvSpPr>
          <p:spPr>
            <a:xfrm>
              <a:off x="1448013" y="2078725"/>
              <a:ext cx="1620000" cy="1620000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Picture 4" descr="C:\Users\lg\Desktop\캡스톤 최종 자료\boy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013" y="2253257"/>
              <a:ext cx="1188000" cy="11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5" descr="C:\Users\lg\Desktop\캡스톤 최종 자료\boy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4" y="2289669"/>
              <a:ext cx="1188000" cy="11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0" descr="C:\Users\lg\Desktop\캡스톤 최종 자료\man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9867" y="2269062"/>
              <a:ext cx="1188000" cy="11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8680223-0E30-453D-A0DC-6B5A794A02F7}"/>
                </a:ext>
              </a:extLst>
            </p:cNvPr>
            <p:cNvSpPr txBox="1"/>
            <p:nvPr/>
          </p:nvSpPr>
          <p:spPr>
            <a:xfrm>
              <a:off x="1929535" y="3920850"/>
              <a:ext cx="730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유재경</a:t>
              </a:r>
              <a:endParaRPr lang="en-US" altLang="ko-KR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8680223-0E30-453D-A0DC-6B5A794A02F7}"/>
                </a:ext>
              </a:extLst>
            </p:cNvPr>
            <p:cNvSpPr txBox="1"/>
            <p:nvPr/>
          </p:nvSpPr>
          <p:spPr>
            <a:xfrm>
              <a:off x="3966335" y="3918949"/>
              <a:ext cx="730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윤상은</a:t>
              </a:r>
              <a:endParaRPr lang="en-US" altLang="ko-KR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680223-0E30-453D-A0DC-6B5A794A02F7}"/>
                </a:ext>
              </a:extLst>
            </p:cNvPr>
            <p:cNvSpPr txBox="1"/>
            <p:nvPr/>
          </p:nvSpPr>
          <p:spPr>
            <a:xfrm>
              <a:off x="10610914" y="3918949"/>
              <a:ext cx="730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반찬영</a:t>
              </a:r>
              <a:endParaRPr lang="en-US" altLang="ko-KR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8680223-0E30-453D-A0DC-6B5A794A02F7}"/>
                </a:ext>
              </a:extLst>
            </p:cNvPr>
            <p:cNvSpPr txBox="1"/>
            <p:nvPr/>
          </p:nvSpPr>
          <p:spPr>
            <a:xfrm>
              <a:off x="8465504" y="3918949"/>
              <a:ext cx="730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강범수</a:t>
              </a:r>
              <a:endParaRPr lang="en-US" altLang="ko-KR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680223-0E30-453D-A0DC-6B5A794A02F7}"/>
                </a:ext>
              </a:extLst>
            </p:cNvPr>
            <p:cNvSpPr txBox="1"/>
            <p:nvPr/>
          </p:nvSpPr>
          <p:spPr>
            <a:xfrm>
              <a:off x="6276598" y="3918949"/>
              <a:ext cx="730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강지원</a:t>
              </a:r>
              <a:endParaRPr lang="en-US" altLang="ko-KR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58651" y="464977"/>
            <a:ext cx="1263978" cy="43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TEAM C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23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06EAFD-C157-42D5-826D-9A4E79371100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EB32D9-D534-4C5F-AED8-21B1AC96659A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4AD1656-8E97-4598-B2BB-536795B152F5}"/>
              </a:ext>
            </a:extLst>
          </p:cNvPr>
          <p:cNvGrpSpPr/>
          <p:nvPr/>
        </p:nvGrpSpPr>
        <p:grpSpPr>
          <a:xfrm>
            <a:off x="2444857" y="1505421"/>
            <a:ext cx="8920472" cy="4215882"/>
            <a:chOff x="2743200" y="639147"/>
            <a:chExt cx="8920472" cy="55711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16C4458-D66F-4194-B3FB-0969C6CA5B4D}"/>
                </a:ext>
              </a:extLst>
            </p:cNvPr>
            <p:cNvSpPr/>
            <p:nvPr/>
          </p:nvSpPr>
          <p:spPr>
            <a:xfrm>
              <a:off x="3069178" y="639147"/>
              <a:ext cx="8594494" cy="5571153"/>
            </a:xfrm>
            <a:prstGeom prst="rect">
              <a:avLst/>
            </a:prstGeom>
            <a:noFill/>
            <a:ln w="349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7767F5F-FC2F-486F-9793-54E3BB285D7C}"/>
                </a:ext>
              </a:extLst>
            </p:cNvPr>
            <p:cNvSpPr/>
            <p:nvPr/>
          </p:nvSpPr>
          <p:spPr>
            <a:xfrm>
              <a:off x="2743200" y="1047750"/>
              <a:ext cx="8763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73278" y="3828326"/>
            <a:ext cx="1390377" cy="1029813"/>
            <a:chOff x="1677361" y="3753098"/>
            <a:chExt cx="1390377" cy="10298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D3CBCA-4DAA-4739-AF3B-2A5B1C76620A}"/>
                </a:ext>
              </a:extLst>
            </p:cNvPr>
            <p:cNvSpPr txBox="1"/>
            <p:nvPr/>
          </p:nvSpPr>
          <p:spPr>
            <a:xfrm>
              <a:off x="2883007" y="3999319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35818D5-2592-43C3-94D3-D027C53BC0CE}"/>
                </a:ext>
              </a:extLst>
            </p:cNvPr>
            <p:cNvCxnSpPr>
              <a:cxnSpLocks/>
            </p:cNvCxnSpPr>
            <p:nvPr/>
          </p:nvCxnSpPr>
          <p:spPr>
            <a:xfrm>
              <a:off x="2776858" y="3847714"/>
              <a:ext cx="0" cy="935197"/>
            </a:xfrm>
            <a:prstGeom prst="line">
              <a:avLst/>
            </a:prstGeom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D612AE-3260-43E1-BA00-C63A39BCB482}"/>
                </a:ext>
              </a:extLst>
            </p:cNvPr>
            <p:cNvSpPr txBox="1"/>
            <p:nvPr/>
          </p:nvSpPr>
          <p:spPr>
            <a:xfrm>
              <a:off x="1677361" y="3753098"/>
              <a:ext cx="11176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ko-KR" altLang="en-US" sz="6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654150" y="2249424"/>
            <a:ext cx="1960159" cy="1015663"/>
            <a:chOff x="1677361" y="2190745"/>
            <a:chExt cx="1960159" cy="10156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547116-FE6C-4877-942E-91D613A5CCA0}"/>
                </a:ext>
              </a:extLst>
            </p:cNvPr>
            <p:cNvSpPr txBox="1"/>
            <p:nvPr/>
          </p:nvSpPr>
          <p:spPr>
            <a:xfrm>
              <a:off x="2827683" y="2431219"/>
              <a:ext cx="8098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92967A-4DF6-47BF-971E-A9A1AC20D2C0}"/>
                </a:ext>
              </a:extLst>
            </p:cNvPr>
            <p:cNvSpPr txBox="1"/>
            <p:nvPr/>
          </p:nvSpPr>
          <p:spPr>
            <a:xfrm>
              <a:off x="1677361" y="2190745"/>
              <a:ext cx="11176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endParaRPr lang="ko-KR" altLang="en-US" sz="6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35818D5-2592-43C3-94D3-D027C53BC0CE}"/>
                </a:ext>
              </a:extLst>
            </p:cNvPr>
            <p:cNvCxnSpPr>
              <a:cxnSpLocks/>
            </p:cNvCxnSpPr>
            <p:nvPr/>
          </p:nvCxnSpPr>
          <p:spPr>
            <a:xfrm>
              <a:off x="2796910" y="2243503"/>
              <a:ext cx="0" cy="935197"/>
            </a:xfrm>
            <a:prstGeom prst="line">
              <a:avLst/>
            </a:prstGeom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6482058" y="3805578"/>
            <a:ext cx="1335053" cy="1015663"/>
            <a:chOff x="1677361" y="2190745"/>
            <a:chExt cx="1335053" cy="101566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547116-FE6C-4877-942E-91D613A5CCA0}"/>
                </a:ext>
              </a:extLst>
            </p:cNvPr>
            <p:cNvSpPr txBox="1"/>
            <p:nvPr/>
          </p:nvSpPr>
          <p:spPr>
            <a:xfrm>
              <a:off x="2827683" y="2431219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92967A-4DF6-47BF-971E-A9A1AC20D2C0}"/>
                </a:ext>
              </a:extLst>
            </p:cNvPr>
            <p:cNvSpPr txBox="1"/>
            <p:nvPr/>
          </p:nvSpPr>
          <p:spPr>
            <a:xfrm>
              <a:off x="1677361" y="2190745"/>
              <a:ext cx="11176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</a:t>
              </a:r>
              <a:endParaRPr lang="ko-KR" altLang="en-US" sz="6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35818D5-2592-43C3-94D3-D027C53BC0CE}"/>
                </a:ext>
              </a:extLst>
            </p:cNvPr>
            <p:cNvCxnSpPr>
              <a:cxnSpLocks/>
            </p:cNvCxnSpPr>
            <p:nvPr/>
          </p:nvCxnSpPr>
          <p:spPr>
            <a:xfrm>
              <a:off x="2796910" y="2243503"/>
              <a:ext cx="0" cy="935197"/>
            </a:xfrm>
            <a:prstGeom prst="line">
              <a:avLst/>
            </a:prstGeom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6482058" y="2256700"/>
            <a:ext cx="1335053" cy="1015663"/>
            <a:chOff x="1677361" y="2190745"/>
            <a:chExt cx="1335053" cy="101566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47116-FE6C-4877-942E-91D613A5CCA0}"/>
                </a:ext>
              </a:extLst>
            </p:cNvPr>
            <p:cNvSpPr txBox="1"/>
            <p:nvPr/>
          </p:nvSpPr>
          <p:spPr>
            <a:xfrm>
              <a:off x="2827683" y="2431219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92967A-4DF6-47BF-971E-A9A1AC20D2C0}"/>
                </a:ext>
              </a:extLst>
            </p:cNvPr>
            <p:cNvSpPr txBox="1"/>
            <p:nvPr/>
          </p:nvSpPr>
          <p:spPr>
            <a:xfrm>
              <a:off x="1677361" y="2190745"/>
              <a:ext cx="11176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endParaRPr lang="ko-KR" altLang="en-US" sz="6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35818D5-2592-43C3-94D3-D027C53BC0CE}"/>
                </a:ext>
              </a:extLst>
            </p:cNvPr>
            <p:cNvCxnSpPr>
              <a:cxnSpLocks/>
            </p:cNvCxnSpPr>
            <p:nvPr/>
          </p:nvCxnSpPr>
          <p:spPr>
            <a:xfrm>
              <a:off x="2796910" y="2243503"/>
              <a:ext cx="0" cy="935197"/>
            </a:xfrm>
            <a:prstGeom prst="line">
              <a:avLst/>
            </a:prstGeom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58651" y="464977"/>
            <a:ext cx="1263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목차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43EA46F-AC49-43B0-95DC-09A45027922F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CFFE14-CC3B-4731-ABE9-1C52DAC666AE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55CD93-9EB9-48E0-A8CF-23BC09C46A2E}"/>
              </a:ext>
            </a:extLst>
          </p:cNvPr>
          <p:cNvSpPr txBox="1"/>
          <p:nvPr/>
        </p:nvSpPr>
        <p:spPr>
          <a:xfrm>
            <a:off x="2804472" y="4095945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 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구상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B23E10-2B65-4493-A5F8-8332F2C5EA6E}"/>
              </a:ext>
            </a:extLst>
          </p:cNvPr>
          <p:cNvSpPr txBox="1"/>
          <p:nvPr/>
        </p:nvSpPr>
        <p:spPr>
          <a:xfrm>
            <a:off x="7724745" y="2515446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인적사항 추가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65AE62-DBCD-4CAD-BD99-959E2C4F1D48}"/>
              </a:ext>
            </a:extLst>
          </p:cNvPr>
          <p:cNvSpPr txBox="1"/>
          <p:nvPr/>
        </p:nvSpPr>
        <p:spPr>
          <a:xfrm>
            <a:off x="7724744" y="4107125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 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이용방법</a:t>
            </a:r>
          </a:p>
        </p:txBody>
      </p:sp>
    </p:spTree>
    <p:extLst>
      <p:ext uri="{BB962C8B-B14F-4D97-AF65-F5344CB8AC3E}">
        <p14:creationId xmlns:p14="http://schemas.microsoft.com/office/powerpoint/2010/main" val="323355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F7BCF3-0425-43EB-8EC5-0E2C84E3525D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61416B5-804E-49E2-BC67-207B45CFC3E4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1375205" y="1240207"/>
            <a:ext cx="2907567" cy="4904285"/>
            <a:chOff x="5904668" y="276148"/>
            <a:chExt cx="3295650" cy="6467475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668" y="276148"/>
              <a:ext cx="3295650" cy="6467475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668" y="884009"/>
              <a:ext cx="2896349" cy="5439547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5452478" y="3015997"/>
            <a:ext cx="6014864" cy="656808"/>
            <a:chOff x="5416383" y="1782009"/>
            <a:chExt cx="6014864" cy="65680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CE4429F-C826-44F4-B774-4D9A9EA9D027}"/>
                </a:ext>
              </a:extLst>
            </p:cNvPr>
            <p:cNvSpPr/>
            <p:nvPr/>
          </p:nvSpPr>
          <p:spPr>
            <a:xfrm>
              <a:off x="5438299" y="1938221"/>
              <a:ext cx="5914854" cy="359533"/>
            </a:xfrm>
            <a:prstGeom prst="rect">
              <a:avLst/>
            </a:prstGeom>
            <a:solidFill>
              <a:srgbClr val="FFEF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416383" y="1782009"/>
              <a:ext cx="6014864" cy="656808"/>
              <a:chOff x="5079497" y="1769977"/>
              <a:chExt cx="6014864" cy="656808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18E52C25-A120-4CA4-9B75-32311933C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9497" y="2422266"/>
                <a:ext cx="6014864" cy="451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6AF2A75-7EA4-4EA3-A54E-3F8FB5A1CDC4}"/>
                  </a:ext>
                </a:extLst>
              </p:cNvPr>
              <p:cNvSpPr/>
              <p:nvPr/>
            </p:nvSpPr>
            <p:spPr>
              <a:xfrm>
                <a:off x="5339713" y="1769977"/>
                <a:ext cx="567655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36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카메라를 통해 실종자 찾기</a:t>
                </a:r>
                <a:endParaRPr lang="ko-KR" altLang="en-US" sz="36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58651" y="464977"/>
            <a:ext cx="1263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EA46F-AC49-43B0-95DC-09A45027922F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CFFE14-CC3B-4731-ABE9-1C52DAC666AE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2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06EAFD-C157-42D5-826D-9A4E79371100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EB32D9-D534-4C5F-AED8-21B1AC96659A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8651" y="464977"/>
            <a:ext cx="1263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APP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3EA46F-AC49-43B0-95DC-09A45027922F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FFE14-CC3B-4731-ABE9-1C52DAC666AE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BEEC087-4D90-4C00-852F-1F4D217DE757}"/>
              </a:ext>
            </a:extLst>
          </p:cNvPr>
          <p:cNvGrpSpPr/>
          <p:nvPr/>
        </p:nvGrpSpPr>
        <p:grpSpPr>
          <a:xfrm>
            <a:off x="8140231" y="1127943"/>
            <a:ext cx="3009934" cy="4599447"/>
            <a:chOff x="982638" y="1624993"/>
            <a:chExt cx="2520280" cy="396504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CD29312-8DC4-457D-803E-668959408531}"/>
                </a:ext>
              </a:extLst>
            </p:cNvPr>
            <p:cNvSpPr/>
            <p:nvPr/>
          </p:nvSpPr>
          <p:spPr>
            <a:xfrm>
              <a:off x="982638" y="1629594"/>
              <a:ext cx="2520280" cy="39604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4196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2839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2586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678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0974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85170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99364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13560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B1D1629-7788-47D8-A5F9-AD327BA7A1D1}"/>
                </a:ext>
              </a:extLst>
            </p:cNvPr>
            <p:cNvSpPr/>
            <p:nvPr/>
          </p:nvSpPr>
          <p:spPr>
            <a:xfrm>
              <a:off x="982638" y="1624993"/>
              <a:ext cx="2520280" cy="54412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4196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2839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2586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678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0974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85170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99364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13560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" name="Picture 11" descr="C:\Users\lg\Desktop\캡스톤 최종 자료\person.png">
            <a:extLst>
              <a:ext uri="{FF2B5EF4-FFF2-40B4-BE49-F238E27FC236}">
                <a16:creationId xmlns:a16="http://schemas.microsoft.com/office/drawing/2014/main" id="{8DAB0ECC-7D4E-4A37-9A28-5BEE25F33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869" y="2013614"/>
            <a:ext cx="2135892" cy="167311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1">
            <a:extLst>
              <a:ext uri="{FF2B5EF4-FFF2-40B4-BE49-F238E27FC236}">
                <a16:creationId xmlns:a16="http://schemas.microsoft.com/office/drawing/2014/main" id="{F8C5A513-DFA0-4E09-B153-3B61621FB94F}"/>
              </a:ext>
            </a:extLst>
          </p:cNvPr>
          <p:cNvSpPr txBox="1"/>
          <p:nvPr/>
        </p:nvSpPr>
        <p:spPr>
          <a:xfrm>
            <a:off x="8163701" y="4008839"/>
            <a:ext cx="295012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14196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02839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542586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5678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570974" algn="l" defTabSz="102839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3085170" algn="l" defTabSz="102839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599364" algn="l" defTabSz="102839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4113560" algn="l" defTabSz="102839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dirty="0">
                <a:latin typeface="a로케트" pitchFamily="18" charset="-127"/>
                <a:ea typeface="a로케트" pitchFamily="18" charset="-127"/>
              </a:rPr>
              <a:t>Name:  ……</a:t>
            </a:r>
            <a:endParaRPr lang="ko-KR" altLang="en-US" dirty="0"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0" name="TextBox 42">
            <a:extLst>
              <a:ext uri="{FF2B5EF4-FFF2-40B4-BE49-F238E27FC236}">
                <a16:creationId xmlns:a16="http://schemas.microsoft.com/office/drawing/2014/main" id="{C44D5BA8-DD9A-4E65-B5BE-44E4C10A982A}"/>
              </a:ext>
            </a:extLst>
          </p:cNvPr>
          <p:cNvSpPr txBox="1"/>
          <p:nvPr/>
        </p:nvSpPr>
        <p:spPr>
          <a:xfrm>
            <a:off x="8176103" y="4475743"/>
            <a:ext cx="295012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14196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02839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542586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5678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570974" algn="l" defTabSz="102839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3085170" algn="l" defTabSz="102839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599364" algn="l" defTabSz="102839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4113560" algn="l" defTabSz="102839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dirty="0">
                <a:latin typeface="a로케트" pitchFamily="18" charset="-127"/>
                <a:ea typeface="a로케트" pitchFamily="18" charset="-127"/>
              </a:rPr>
              <a:t>Phone number: …… </a:t>
            </a:r>
            <a:endParaRPr lang="ko-KR" altLang="en-US" dirty="0"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4" name="TextBox 43">
            <a:extLst>
              <a:ext uri="{FF2B5EF4-FFF2-40B4-BE49-F238E27FC236}">
                <a16:creationId xmlns:a16="http://schemas.microsoft.com/office/drawing/2014/main" id="{349ACD67-D3ED-4F2E-A0F2-E3290839BA87}"/>
              </a:ext>
            </a:extLst>
          </p:cNvPr>
          <p:cNvSpPr txBox="1"/>
          <p:nvPr/>
        </p:nvSpPr>
        <p:spPr>
          <a:xfrm>
            <a:off x="8188504" y="4914996"/>
            <a:ext cx="295012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14196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02839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542586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5678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570974" algn="l" defTabSz="102839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3085170" algn="l" defTabSz="102839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599364" algn="l" defTabSz="102839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4113560" algn="l" defTabSz="102839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dirty="0">
                <a:latin typeface="a로케트" pitchFamily="18" charset="-127"/>
                <a:ea typeface="a로케트" pitchFamily="18" charset="-127"/>
              </a:rPr>
              <a:t>Address: ……</a:t>
            </a:r>
            <a:endParaRPr lang="ko-KR" altLang="en-US" dirty="0">
              <a:latin typeface="a로케트" pitchFamily="18" charset="-127"/>
              <a:ea typeface="a로케트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B4FB12-0F18-4BD0-9BD4-EA50D183031C}"/>
              </a:ext>
            </a:extLst>
          </p:cNvPr>
          <p:cNvGrpSpPr/>
          <p:nvPr/>
        </p:nvGrpSpPr>
        <p:grpSpPr>
          <a:xfrm>
            <a:off x="4453421" y="1130611"/>
            <a:ext cx="3009934" cy="4599447"/>
            <a:chOff x="982638" y="1624993"/>
            <a:chExt cx="2520280" cy="396504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51F9B46-C782-499D-8D3C-F4E13D1EDE7D}"/>
                </a:ext>
              </a:extLst>
            </p:cNvPr>
            <p:cNvSpPr/>
            <p:nvPr/>
          </p:nvSpPr>
          <p:spPr>
            <a:xfrm>
              <a:off x="982638" y="1629594"/>
              <a:ext cx="2520280" cy="39604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4196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2839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2586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678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0974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85170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99364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13560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6DAD11B-0D40-4891-888B-6FE8B1D48B8D}"/>
                </a:ext>
              </a:extLst>
            </p:cNvPr>
            <p:cNvSpPr/>
            <p:nvPr/>
          </p:nvSpPr>
          <p:spPr>
            <a:xfrm>
              <a:off x="982638" y="1624993"/>
              <a:ext cx="2520280" cy="54412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4196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2839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2586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678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0974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85170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99364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13560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255D9938-B2EB-40EF-891B-D930EF8A25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641553" y="4931653"/>
            <a:ext cx="543267" cy="54326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2F513B9-B1D4-46B9-AC00-36F7C1762657}"/>
              </a:ext>
            </a:extLst>
          </p:cNvPr>
          <p:cNvGrpSpPr/>
          <p:nvPr/>
        </p:nvGrpSpPr>
        <p:grpSpPr>
          <a:xfrm>
            <a:off x="4662292" y="1848825"/>
            <a:ext cx="2630916" cy="2827688"/>
            <a:chOff x="4890797" y="2821999"/>
            <a:chExt cx="1554898" cy="15756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E5EAC9-0BA4-4AAC-B749-2B0017C6B336}"/>
                </a:ext>
              </a:extLst>
            </p:cNvPr>
            <p:cNvSpPr/>
            <p:nvPr/>
          </p:nvSpPr>
          <p:spPr>
            <a:xfrm>
              <a:off x="4890797" y="2821999"/>
              <a:ext cx="1554898" cy="15756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4196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2839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2586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678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0974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85170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99364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13560" algn="l" defTabSz="102839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4" name="Picture 11" descr="C:\Users\lg\Desktop\캡스톤 최종 자료\person.png">
              <a:extLst>
                <a:ext uri="{FF2B5EF4-FFF2-40B4-BE49-F238E27FC236}">
                  <a16:creationId xmlns:a16="http://schemas.microsoft.com/office/drawing/2014/main" id="{179ED590-88B7-49F2-A450-4D64F7F96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121" y="3062415"/>
              <a:ext cx="1397612" cy="1094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77">
            <a:extLst>
              <a:ext uri="{FF2B5EF4-FFF2-40B4-BE49-F238E27FC236}">
                <a16:creationId xmlns:a16="http://schemas.microsoft.com/office/drawing/2014/main" id="{1E1BA5AE-7247-4785-A1BB-ACFD2B056880}"/>
              </a:ext>
            </a:extLst>
          </p:cNvPr>
          <p:cNvSpPr txBox="1"/>
          <p:nvPr/>
        </p:nvSpPr>
        <p:spPr>
          <a:xfrm>
            <a:off x="5610479" y="4651733"/>
            <a:ext cx="759143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14196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02839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542586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5678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570974" algn="l" defTabSz="102839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3085170" algn="l" defTabSz="102839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599364" algn="l" defTabSz="102839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4113560" algn="l" defTabSz="102839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accent4"/>
                </a:solidFill>
                <a:latin typeface="a로케트" pitchFamily="18" charset="-127"/>
                <a:ea typeface="a로케트" pitchFamily="18" charset="-127"/>
              </a:rPr>
              <a:t>Flash!</a:t>
            </a:r>
            <a:endParaRPr lang="ko-KR" altLang="en-US" sz="1200" dirty="0">
              <a:solidFill>
                <a:schemeClr val="accent4"/>
              </a:solidFill>
              <a:latin typeface="a로케트" pitchFamily="18" charset="-127"/>
              <a:ea typeface="a로케트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23C84FB-A437-49CC-B4CD-567C7CD6A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35" y="2013614"/>
            <a:ext cx="1933575" cy="236220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D7EF2E-0FA5-4D7B-BB6F-EAA293EB8247}"/>
              </a:ext>
            </a:extLst>
          </p:cNvPr>
          <p:cNvCxnSpPr>
            <a:cxnSpLocks/>
          </p:cNvCxnSpPr>
          <p:nvPr/>
        </p:nvCxnSpPr>
        <p:spPr>
          <a:xfrm>
            <a:off x="2869245" y="3072159"/>
            <a:ext cx="1368152" cy="0"/>
          </a:xfrm>
          <a:prstGeom prst="straightConnector1">
            <a:avLst/>
          </a:prstGeom>
          <a:ln w="76200"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45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06EAFD-C157-42D5-826D-9A4E79371100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EB32D9-D534-4C5F-AED8-21B1AC96659A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129" y="365656"/>
            <a:ext cx="1677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personal information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3EA46F-AC49-43B0-95DC-09A45027922F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FFE14-CC3B-4731-ABE9-1C52DAC666AE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6133CD-1C4D-4D43-91F1-54522E96F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1" y="1842418"/>
            <a:ext cx="5389194" cy="30314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4C92F1-8C6E-4A4C-A35B-7AD599D67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788" y="923731"/>
            <a:ext cx="5389195" cy="494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5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E4429F-C826-44F4-B774-4D9A9EA9D027}"/>
              </a:ext>
            </a:extLst>
          </p:cNvPr>
          <p:cNvSpPr/>
          <p:nvPr/>
        </p:nvSpPr>
        <p:spPr>
          <a:xfrm>
            <a:off x="6571152" y="4786934"/>
            <a:ext cx="1608445" cy="279896"/>
          </a:xfrm>
          <a:prstGeom prst="rect">
            <a:avLst/>
          </a:prstGeom>
          <a:solidFill>
            <a:srgbClr val="FFE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E4429F-C826-44F4-B774-4D9A9EA9D027}"/>
              </a:ext>
            </a:extLst>
          </p:cNvPr>
          <p:cNvSpPr/>
          <p:nvPr/>
        </p:nvSpPr>
        <p:spPr>
          <a:xfrm>
            <a:off x="203947" y="4780917"/>
            <a:ext cx="1266018" cy="285912"/>
          </a:xfrm>
          <a:prstGeom prst="rect">
            <a:avLst/>
          </a:prstGeom>
          <a:solidFill>
            <a:srgbClr val="FFE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F7BCF3-0425-43EB-8EC5-0E2C84E3525D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1416B5-804E-49E2-BC67-207B45CFC3E4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1" y="1818395"/>
            <a:ext cx="5284800" cy="277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5"/>
          <a:stretch/>
        </p:blipFill>
        <p:spPr>
          <a:xfrm>
            <a:off x="6541173" y="1842242"/>
            <a:ext cx="5285876" cy="277334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2770" y="4666719"/>
            <a:ext cx="1313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시작화면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35061" y="4654687"/>
            <a:ext cx="1608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카메라 화면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221937" y="464977"/>
            <a:ext cx="194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APP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이용방법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232112" y="625796"/>
            <a:ext cx="2384346" cy="2492707"/>
            <a:chOff x="8943349" y="625796"/>
            <a:chExt cx="2384346" cy="2492707"/>
          </a:xfrm>
        </p:grpSpPr>
        <p:sp>
          <p:nvSpPr>
            <p:cNvPr id="27" name="타원 26"/>
            <p:cNvSpPr/>
            <p:nvPr/>
          </p:nvSpPr>
          <p:spPr>
            <a:xfrm>
              <a:off x="11226545" y="3022382"/>
              <a:ext cx="101150" cy="961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943349" y="625796"/>
              <a:ext cx="2333771" cy="354218"/>
              <a:chOff x="8979447" y="832286"/>
              <a:chExt cx="2333771" cy="354218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CE4429F-C826-44F4-B774-4D9A9EA9D027}"/>
                  </a:ext>
                </a:extLst>
              </p:cNvPr>
              <p:cNvSpPr/>
              <p:nvPr/>
            </p:nvSpPr>
            <p:spPr>
              <a:xfrm>
                <a:off x="8979447" y="935349"/>
                <a:ext cx="751373" cy="251155"/>
              </a:xfrm>
              <a:prstGeom prst="rect">
                <a:avLst/>
              </a:prstGeom>
              <a:solidFill>
                <a:srgbClr val="FFE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8997308" y="832286"/>
                <a:ext cx="2315910" cy="338554"/>
                <a:chOff x="8997308" y="832286"/>
                <a:chExt cx="2315910" cy="338554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8997308" y="832286"/>
                  <a:ext cx="13292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>
                      <a:latin typeface="타이포_쌍문동 B" panose="02020803020101020101" pitchFamily="18" charset="-127"/>
                      <a:ea typeface="타이포_쌍문동 B" panose="02020803020101020101" pitchFamily="18" charset="-127"/>
                    </a:rPr>
                    <a:t>카메라 </a:t>
                  </a:r>
                </a:p>
              </p:txBody>
            </p:sp>
            <p:cxnSp>
              <p:nvCxnSpPr>
                <p:cNvPr id="32" name="직선 연결선 31"/>
                <p:cNvCxnSpPr/>
                <p:nvPr/>
              </p:nvCxnSpPr>
              <p:spPr>
                <a:xfrm flipH="1" flipV="1">
                  <a:off x="9744239" y="1017533"/>
                  <a:ext cx="1568979" cy="511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" name="직선 연결선 7"/>
            <p:cNvCxnSpPr>
              <a:stCxn id="27" idx="0"/>
            </p:cNvCxnSpPr>
            <p:nvPr/>
          </p:nvCxnSpPr>
          <p:spPr>
            <a:xfrm flipV="1">
              <a:off x="11277120" y="791083"/>
              <a:ext cx="0" cy="223129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50" y="2825553"/>
            <a:ext cx="757684" cy="75768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3EA46F-AC49-43B0-95DC-09A45027922F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CFFE14-CC3B-4731-ABE9-1C52DAC666AE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0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843EA46F-AC49-43B0-95DC-09A45027922F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E4429F-C826-44F4-B774-4D9A9EA9D027}"/>
              </a:ext>
            </a:extLst>
          </p:cNvPr>
          <p:cNvSpPr/>
          <p:nvPr/>
        </p:nvSpPr>
        <p:spPr>
          <a:xfrm>
            <a:off x="209155" y="4934175"/>
            <a:ext cx="1608445" cy="279896"/>
          </a:xfrm>
          <a:prstGeom prst="rect">
            <a:avLst/>
          </a:prstGeom>
          <a:solidFill>
            <a:srgbClr val="FFE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F7BCF3-0425-43EB-8EC5-0E2C84E3525D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1416B5-804E-49E2-BC67-207B45CFC3E4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-1" y="464977"/>
            <a:ext cx="17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APP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이용방법</a:t>
            </a:r>
          </a:p>
        </p:txBody>
      </p:sp>
      <p:pic>
        <p:nvPicPr>
          <p:cNvPr id="6" name="그림 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5"/>
          <a:stretch/>
        </p:blipFill>
        <p:spPr>
          <a:xfrm>
            <a:off x="174250" y="1932791"/>
            <a:ext cx="5284800" cy="2772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>
          <a:xfrm>
            <a:off x="6603233" y="1888958"/>
            <a:ext cx="5284800" cy="2772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4250" y="4817011"/>
            <a:ext cx="1608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카메라 화면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E4429F-C826-44F4-B774-4D9A9EA9D027}"/>
              </a:ext>
            </a:extLst>
          </p:cNvPr>
          <p:cNvSpPr/>
          <p:nvPr/>
        </p:nvSpPr>
        <p:spPr>
          <a:xfrm>
            <a:off x="10522113" y="4877118"/>
            <a:ext cx="1329294" cy="279896"/>
          </a:xfrm>
          <a:prstGeom prst="rect">
            <a:avLst/>
          </a:prstGeom>
          <a:solidFill>
            <a:srgbClr val="FFE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522113" y="4775003"/>
            <a:ext cx="136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결과 화면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9418700" y="842247"/>
            <a:ext cx="2265942" cy="1450113"/>
            <a:chOff x="9418700" y="806151"/>
            <a:chExt cx="2265942" cy="1450113"/>
          </a:xfrm>
        </p:grpSpPr>
        <p:sp>
          <p:nvSpPr>
            <p:cNvPr id="35" name="타원 34"/>
            <p:cNvSpPr/>
            <p:nvPr/>
          </p:nvSpPr>
          <p:spPr>
            <a:xfrm>
              <a:off x="11615556" y="2187348"/>
              <a:ext cx="69086" cy="65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9418700" y="806151"/>
              <a:ext cx="2231399" cy="1450113"/>
              <a:chOff x="9418700" y="974597"/>
              <a:chExt cx="2231399" cy="1450113"/>
            </a:xfrm>
          </p:grpSpPr>
          <p:cxnSp>
            <p:nvCxnSpPr>
              <p:cNvPr id="33" name="직선 연결선 32"/>
              <p:cNvCxnSpPr/>
              <p:nvPr/>
            </p:nvCxnSpPr>
            <p:spPr>
              <a:xfrm flipH="1" flipV="1">
                <a:off x="10349623" y="1161354"/>
                <a:ext cx="1296677" cy="288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V="1">
                <a:off x="11650099" y="1165200"/>
                <a:ext cx="0" cy="125951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CE4429F-C826-44F4-B774-4D9A9EA9D027}"/>
                  </a:ext>
                </a:extLst>
              </p:cNvPr>
              <p:cNvSpPr/>
              <p:nvPr/>
            </p:nvSpPr>
            <p:spPr>
              <a:xfrm>
                <a:off x="9418700" y="1067435"/>
                <a:ext cx="942524" cy="257965"/>
              </a:xfrm>
              <a:prstGeom prst="rect">
                <a:avLst/>
              </a:prstGeom>
              <a:solidFill>
                <a:srgbClr val="FFE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422647" y="974597"/>
                <a:ext cx="10549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돌아가기 </a:t>
                </a:r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6254365" y="2748821"/>
            <a:ext cx="1590438" cy="2581903"/>
            <a:chOff x="6254364" y="2821012"/>
            <a:chExt cx="1590438" cy="258190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CE4429F-C826-44F4-B774-4D9A9EA9D027}"/>
                </a:ext>
              </a:extLst>
            </p:cNvPr>
            <p:cNvSpPr/>
            <p:nvPr/>
          </p:nvSpPr>
          <p:spPr>
            <a:xfrm>
              <a:off x="6254364" y="5155070"/>
              <a:ext cx="1516004" cy="239515"/>
            </a:xfrm>
            <a:prstGeom prst="rect">
              <a:avLst/>
            </a:prstGeom>
            <a:solidFill>
              <a:srgbClr val="FFEF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03441" y="2821012"/>
              <a:ext cx="69086" cy="65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7038346" y="2887844"/>
              <a:ext cx="10117" cy="221478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300251" y="5064361"/>
              <a:ext cx="15445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안전드림 연결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852505" y="4882618"/>
            <a:ext cx="381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9" y="2839627"/>
            <a:ext cx="757684" cy="75768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642596" y="2720147"/>
            <a:ext cx="64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</a:t>
            </a:r>
            <a:r>
              <a:rPr lang="en-US" altLang="ko-KR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</a:t>
            </a:r>
            <a:endParaRPr lang="ko-KR" altLang="en-US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90690" y="4704791"/>
            <a:ext cx="381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CFFE14-CC3B-4731-ABE9-1C52DAC666AE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9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F7BCF3-0425-43EB-8EC5-0E2C84E3525D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1416B5-804E-49E2-BC67-207B45CFC3E4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-1" y="464977"/>
            <a:ext cx="17226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APP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이용방법</a:t>
            </a:r>
          </a:p>
          <a:p>
            <a:pPr algn="r"/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9" b="4910"/>
          <a:stretch/>
        </p:blipFill>
        <p:spPr>
          <a:xfrm>
            <a:off x="2181281" y="904518"/>
            <a:ext cx="3196835" cy="49018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2" b="5240"/>
          <a:stretch/>
        </p:blipFill>
        <p:spPr>
          <a:xfrm>
            <a:off x="6707858" y="934823"/>
            <a:ext cx="3190135" cy="4871535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843EA46F-AC49-43B0-95DC-09A45027922F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4CFFE14-CC3B-4731-ABE9-1C52DAC666AE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0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75</Words>
  <Application>Microsoft Office PowerPoint</Application>
  <PresentationFormat>와이드스크린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나눔고딕 ExtraBold</vt:lpstr>
      <vt:lpstr>타이포_쌍문동 B</vt:lpstr>
      <vt:lpstr>나눔바른고딕</vt:lpstr>
      <vt:lpstr>맑은 고딕</vt:lpstr>
      <vt:lpstr>a로케트</vt:lpstr>
      <vt:lpstr>KoPub돋움체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효정</dc:creator>
  <cp:lastModifiedBy>JaeKyeong You</cp:lastModifiedBy>
  <cp:revision>183</cp:revision>
  <dcterms:created xsi:type="dcterms:W3CDTF">2018-12-01T00:54:31Z</dcterms:created>
  <dcterms:modified xsi:type="dcterms:W3CDTF">2019-11-25T21:50:04Z</dcterms:modified>
</cp:coreProperties>
</file>