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8" r:id="rId2"/>
    <p:sldId id="264" r:id="rId3"/>
    <p:sldId id="270" r:id="rId4"/>
    <p:sldId id="271" r:id="rId5"/>
    <p:sldId id="290" r:id="rId6"/>
    <p:sldId id="260" r:id="rId7"/>
    <p:sldId id="278" r:id="rId8"/>
    <p:sldId id="281" r:id="rId9"/>
    <p:sldId id="267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73" r:id="rId20"/>
  </p:sldIdLst>
  <p:sldSz cx="12192000" cy="6858000"/>
  <p:notesSz cx="6858000" cy="9144000"/>
  <p:embeddedFontLst>
    <p:embeddedFont>
      <p:font typeface="맑은 고딕" pitchFamily="50" charset="-127"/>
      <p:regular r:id="rId22"/>
      <p:bold r:id="rId23"/>
    </p:embeddedFont>
    <p:embeddedFont>
      <p:font typeface="나눔고딕 ExtraBold" charset="-127"/>
      <p:bold r:id="rId24"/>
    </p:embeddedFont>
    <p:embeddedFont>
      <p:font typeface="나눔바른고딕" charset="-127"/>
      <p:regular r:id="rId25"/>
      <p:bold r:id="rId26"/>
    </p:embeddedFont>
    <p:embeddedFont>
      <p:font typeface="Impact" pitchFamily="34" charset="0"/>
      <p:regular r:id="rId27"/>
    </p:embeddedFont>
    <p:embeddedFont>
      <p:font typeface="한컴바탕" pitchFamily="18" charset="2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D0CECE"/>
    <a:srgbClr val="DB9435"/>
    <a:srgbClr val="FFEFBD"/>
    <a:srgbClr val="886800"/>
    <a:srgbClr val="7F6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-96" y="-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E87C-0497-446F-A6AC-45D288E6A569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345-1DA7-4046-AE58-60E4B8F0F6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4518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2F2EA1E-FF89-4A2C-965E-C4173B395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627C476-1B8C-43A3-AADF-F707F1C32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D9EFEB7-1437-4252-8757-17987818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F934F0A-A562-4E5E-97D4-0574736B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5D0E90C-9ED3-475C-804F-D1D4A5B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444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EB4C88-4810-47DC-949E-4863A024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5F76495-0EAC-4EA6-B6EF-DDE27AD0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DE82FB-9F22-408D-8862-555C586D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EB8A8B-F6AC-4FED-95C4-990F18C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2F1E2C-700A-4E67-A313-A0AF6F37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214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1AAFC88-E063-4A5F-BA8F-33B16874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3BF3153-B9A1-4608-9342-0FCA9E6C3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BAEBB9-3342-48B3-8BA6-70DD020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C0FA1C2-4157-4BBC-8B1A-CAE41B3B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22F4DA-9685-4596-BBD6-F4D07CC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7479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12451A-D409-4A6D-ABF3-2AAD9835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A1FE8E-6FC9-4E98-8454-7CB2017B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E187075-11E6-4C4A-ACA9-1164D82D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9E2506-5F24-4849-BC6D-7BDAE5FE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013689-BA47-4D7D-B7AB-BFF6BAF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08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A0BE97-6D62-4E2A-B6CC-5A0B008C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7FEA04-9ED4-4A91-8568-362B2F96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A1BF05-1CE9-4411-994A-48ADCEC2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EDB5253-7E5E-4D98-9AB6-14C819C7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19C7A2-E484-4A1C-9AC7-B210F08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232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24885B-FBF4-446F-A8ED-5DD2346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09034-4FB8-4503-83F1-3F3100BE2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39D4510-A642-4C0B-AC08-ECD19F868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15BB5FA-53B2-4868-8749-B6803F4D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8A08E8-0AEF-4C80-AD19-0407CD9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CA92B7-E8A3-4A49-89B9-B00BBBC4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278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786A01D-CEDC-4CAF-8E84-6C929663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9D6A49-D0CA-41AF-91C3-A066E216B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91A9D74-20F0-4708-8336-16ED736C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DCC801-AA52-4B82-AD97-9132554D2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F0BABF3-B40B-44E8-AE8F-C9B8EFF5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3B923BD-0E49-4EE0-A9D0-D60D1FE8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CB3ABD2-A011-4D17-B397-6E3646AF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55D685D-4EEB-40AC-92B5-0CA39C4D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956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14F118-C1D3-4564-B239-7A5FA83B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7282A7D-A738-4FB5-A610-3D95F630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BB1D67-F2DA-4AB0-8914-FF396AD4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A32F555-866D-4C22-8D50-E102E93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4001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4394E7B-8134-4185-A876-B4C79733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B14E95A-5826-46BE-AC7F-F3DB32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50253DF-6470-4AE7-BA7D-56F96F98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0168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E5877D-95FD-4275-AE97-9F962ADA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23F38FC-7B30-4A0E-8276-F2943978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1632C68-DE9E-443D-943A-3BE127AD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FD63843-9F03-4CC0-803A-28928A83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AE4C67D-0C78-42D4-A887-C098215C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D048D21-22EA-4450-B6CC-A8A6BF0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50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B28141-3DAB-4FD5-AD0C-A4B15C5D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C53A7AD-2CD2-43A6-93F5-DEAEE19E3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87AC563-C55B-482F-BD82-D7DA3EEE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8C8500-181F-4C7A-85D1-4D47D959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7DF711-FA35-4ADB-94F6-36B8380F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1174BF6-D667-4D1C-BB5C-FD1845F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94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2ACC109-01CE-4704-9FDD-ADC2F7B9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DD2F36-ED3D-4F42-B135-562C7CD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E0CC60-D92D-4023-807B-EC77593A9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3A313-6EEE-4E5D-A4D9-E571128C0525}" type="datetimeFigureOut">
              <a:rPr lang="ko-KR" altLang="en-US" smtClean="0"/>
              <a:pPr/>
              <a:t>2019-11-04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A93E0B-730D-4205-A4DD-AD603864C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67FA158-D25F-4FA5-B7F0-99E742C19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87F8-7BCE-4AB0-9FBC-2935BEC273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8697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2019. 10. 29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934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  <p:pic>
        <p:nvPicPr>
          <p:cNvPr id="7171" name="_x217061728" descr="EMB000051d836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1066800"/>
            <a:ext cx="10755085" cy="17090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_x217063328" descr="EMB000051d836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1" y="3536652"/>
            <a:ext cx="10755087" cy="101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17062848" descr="EMB000051d8365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4547193"/>
            <a:ext cx="10755087" cy="11732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86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4026" y="2875717"/>
            <a:ext cx="8044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기계학습할</a:t>
            </a:r>
            <a:r>
              <a:rPr lang="ko-KR" altLang="en-US" dirty="0"/>
              <a:t> 폴더</a:t>
            </a:r>
            <a:r>
              <a:rPr lang="en-US" altLang="ko-KR" dirty="0"/>
              <a:t>(</a:t>
            </a:r>
            <a:r>
              <a:rPr lang="en-US" altLang="ko-KR" dirty="0" err="1"/>
              <a:t>face_photos</a:t>
            </a:r>
            <a:r>
              <a:rPr lang="en-US" altLang="ko-KR" dirty="0"/>
              <a:t>)</a:t>
            </a:r>
            <a:r>
              <a:rPr lang="ko-KR" altLang="en-US" dirty="0"/>
              <a:t>안에 실종자 이름으로 된 폴더를 만들고 그 폴더 안에 실종자의 사진들을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6942" y="5827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train/output</a:t>
            </a:r>
            <a:r>
              <a:rPr lang="ko-KR" altLang="en-US" dirty="0"/>
              <a:t>에는 다음과 같이 구성</a:t>
            </a:r>
            <a:r>
              <a:rPr lang="en-US" altLang="ko-KR" dirty="0"/>
              <a:t>, inception</a:t>
            </a:r>
            <a:r>
              <a:rPr lang="ko-KR" altLang="en-US" dirty="0"/>
              <a:t>폴더를 제외하면 폴더만 만들고 있는다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655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17062608" descr="EMB000051d836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230086"/>
            <a:ext cx="9060089" cy="2079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06425" y="35269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/>
              <a:t>inception</a:t>
            </a:r>
            <a:r>
              <a:rPr lang="ko-KR" altLang="en-US" dirty="0"/>
              <a:t>폴더는 </a:t>
            </a:r>
            <a:r>
              <a:rPr lang="ko-KR" altLang="en-US" dirty="0" smtClean="0"/>
              <a:t>위</a:t>
            </a:r>
            <a:r>
              <a:rPr lang="ko-KR" altLang="en-US" dirty="0"/>
              <a:t>와</a:t>
            </a:r>
            <a:r>
              <a:rPr lang="ko-KR" altLang="en-US" dirty="0" smtClean="0"/>
              <a:t> </a:t>
            </a:r>
            <a:r>
              <a:rPr lang="ko-KR" altLang="en-US" dirty="0"/>
              <a:t>같이 구성한다</a:t>
            </a:r>
            <a:r>
              <a:rPr lang="en-US" altLang="ko-KR" dirty="0"/>
              <a:t>. </a:t>
            </a:r>
            <a:r>
              <a:rPr lang="ko-KR" altLang="en-US" dirty="0"/>
              <a:t>위</a:t>
            </a:r>
            <a:r>
              <a:rPr lang="ko-KR" altLang="en-US" dirty="0" smtClean="0"/>
              <a:t> </a:t>
            </a:r>
            <a:r>
              <a:rPr lang="ko-KR" altLang="en-US" dirty="0"/>
              <a:t>파일들은 이미지 학습이 구성된 파일들이다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6447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7314" y="13187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dirty="0"/>
              <a:t>이후 </a:t>
            </a:r>
            <a:r>
              <a:rPr lang="en-US" altLang="ko-KR" dirty="0" err="1"/>
              <a:t>cmd</a:t>
            </a:r>
            <a:r>
              <a:rPr lang="ko-KR" altLang="en-US" dirty="0"/>
              <a:t>를 실행한 후 </a:t>
            </a:r>
          </a:p>
          <a:p>
            <a:pPr fontAlgn="base"/>
            <a:r>
              <a:rPr lang="en-US" altLang="ko-KR" dirty="0"/>
              <a:t>cd C:\Users\admin\TensorFlow-Tutorials-master\TensorFlow-Tutorials-master\11 - Inception </a:t>
            </a:r>
            <a:r>
              <a:rPr lang="ko-KR" altLang="en-US" dirty="0"/>
              <a:t>명령을 이용하여 </a:t>
            </a:r>
            <a:r>
              <a:rPr lang="en-US" altLang="ko-KR" dirty="0"/>
              <a:t>retrain.py</a:t>
            </a:r>
            <a:r>
              <a:rPr lang="ko-KR" altLang="en-US" dirty="0"/>
              <a:t>를 포함한 </a:t>
            </a:r>
            <a:r>
              <a:rPr lang="en-US" altLang="ko-KR" dirty="0"/>
              <a:t>python</a:t>
            </a:r>
            <a:r>
              <a:rPr lang="ko-KR" altLang="en-US" dirty="0"/>
              <a:t>파일들이 있는 폴더 루트로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17061168" descr="EMB000051d836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2796063"/>
            <a:ext cx="10297886" cy="8055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27314" y="3701534"/>
            <a:ext cx="24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이후 </a:t>
            </a:r>
            <a:r>
              <a:rPr lang="en-US" altLang="ko-KR" dirty="0"/>
              <a:t>retrain.py</a:t>
            </a:r>
            <a:r>
              <a:rPr lang="ko-KR" altLang="en-US" dirty="0"/>
              <a:t>를 실행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217061488" descr="EMB000051d83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4049093"/>
            <a:ext cx="10297886" cy="762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</p:spTree>
    <p:extLst>
      <p:ext uri="{BB962C8B-B14F-4D97-AF65-F5344CB8AC3E}">
        <p14:creationId xmlns="" xmlns:p14="http://schemas.microsoft.com/office/powerpoint/2010/main" val="267343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17062448" descr="EMB000051d836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1034143"/>
            <a:ext cx="8806543" cy="12622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79714" y="2651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err="1"/>
              <a:t>bottleneck_dir</a:t>
            </a:r>
            <a:r>
              <a:rPr lang="ko-KR" altLang="en-US" dirty="0"/>
              <a:t>옵션은 위</a:t>
            </a:r>
            <a:r>
              <a:rPr lang="ko-KR" altLang="en-US" dirty="0" smtClean="0"/>
              <a:t> </a:t>
            </a:r>
            <a:r>
              <a:rPr lang="ko-KR" altLang="en-US" dirty="0"/>
              <a:t>사진의 </a:t>
            </a:r>
            <a:r>
              <a:rPr lang="en-US" altLang="ko-KR" dirty="0"/>
              <a:t>bottleneck</a:t>
            </a:r>
            <a:r>
              <a:rPr lang="ko-KR" altLang="en-US" dirty="0"/>
              <a:t>폴더 루트를 </a:t>
            </a:r>
            <a:r>
              <a:rPr lang="ko-KR" altLang="en-US" dirty="0" err="1"/>
              <a:t>복붙한다</a:t>
            </a:r>
            <a:r>
              <a:rPr lang="en-US" altLang="ko-KR" dirty="0"/>
              <a:t>. </a:t>
            </a:r>
            <a:r>
              <a:rPr lang="ko-KR" altLang="en-US" dirty="0"/>
              <a:t>그러면 아래의 </a:t>
            </a:r>
            <a:r>
              <a:rPr lang="en-US" altLang="ko-KR" dirty="0"/>
              <a:t>bottleneck</a:t>
            </a:r>
            <a:r>
              <a:rPr lang="ko-KR" altLang="en-US" dirty="0"/>
              <a:t>폴더에 사진에 대해 조사한 내용들이 텍스트 파일로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79713" y="4565694"/>
            <a:ext cx="87085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 err="1"/>
              <a:t>how_many_training_steps</a:t>
            </a:r>
            <a:r>
              <a:rPr lang="ko-KR" altLang="en-US" dirty="0"/>
              <a:t>는 학습 횟수</a:t>
            </a:r>
            <a:r>
              <a:rPr lang="en-US" altLang="ko-KR" dirty="0"/>
              <a:t>, </a:t>
            </a:r>
            <a:r>
              <a:rPr lang="en-US" altLang="ko-KR" dirty="0" err="1"/>
              <a:t>model_dir</a:t>
            </a:r>
            <a:r>
              <a:rPr lang="ko-KR" altLang="en-US" dirty="0"/>
              <a:t>은 이미지 학습이 구성된 파일이 있는 폴더의 루트</a:t>
            </a:r>
            <a:r>
              <a:rPr lang="en-US" altLang="ko-KR" dirty="0"/>
              <a:t>(6</a:t>
            </a:r>
            <a:r>
              <a:rPr lang="ko-KR" altLang="en-US" dirty="0"/>
              <a:t>번째 사진 참조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복붙한다</a:t>
            </a:r>
            <a:r>
              <a:rPr lang="en-US" altLang="ko-KR" dirty="0"/>
              <a:t>. </a:t>
            </a:r>
            <a:r>
              <a:rPr lang="en-US" altLang="ko-KR" dirty="0" err="1"/>
              <a:t>output_graph</a:t>
            </a:r>
            <a:r>
              <a:rPr lang="ko-KR" altLang="en-US" dirty="0"/>
              <a:t>옵션과 </a:t>
            </a:r>
            <a:r>
              <a:rPr lang="en-US" altLang="ko-KR" dirty="0" err="1"/>
              <a:t>output_labels</a:t>
            </a:r>
            <a:r>
              <a:rPr lang="ko-KR" altLang="en-US" dirty="0"/>
              <a:t>옵션은 그래프 파일과 실종자 이름들 목록이 출력되고 싶은 루트를 적고</a:t>
            </a:r>
            <a:r>
              <a:rPr lang="en-US" altLang="ko-KR" dirty="0"/>
              <a:t>, </a:t>
            </a:r>
            <a:r>
              <a:rPr lang="en-US" altLang="ko-KR" dirty="0" err="1"/>
              <a:t>image_dir</a:t>
            </a:r>
            <a:r>
              <a:rPr lang="ko-KR" altLang="en-US" dirty="0"/>
              <a:t>옵션은 </a:t>
            </a:r>
            <a:r>
              <a:rPr lang="en-US" altLang="ko-KR" dirty="0"/>
              <a:t>2</a:t>
            </a:r>
            <a:r>
              <a:rPr lang="ko-KR" altLang="en-US" dirty="0"/>
              <a:t>번째 사진의 실종자 사진들을 넣은 폴더의 루트를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_x217061488" descr="EMB000051d836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3635043"/>
            <a:ext cx="10297886" cy="7623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</p:spTree>
    <p:extLst>
      <p:ext uri="{BB962C8B-B14F-4D97-AF65-F5344CB8AC3E}">
        <p14:creationId xmlns="" xmlns:p14="http://schemas.microsoft.com/office/powerpoint/2010/main" val="51307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47057" y="1292502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이후 </a:t>
            </a:r>
            <a:r>
              <a:rPr lang="en-US" altLang="ko-KR" dirty="0"/>
              <a:t>optimize_for_inference.py</a:t>
            </a:r>
            <a:r>
              <a:rPr lang="ko-KR" altLang="en-US" dirty="0"/>
              <a:t>를 실행</a:t>
            </a:r>
            <a:r>
              <a:rPr lang="en-US" altLang="ko-KR" dirty="0"/>
              <a:t>, retrain.py</a:t>
            </a:r>
            <a:r>
              <a:rPr lang="ko-KR" altLang="en-US" dirty="0"/>
              <a:t>로 만든 </a:t>
            </a:r>
            <a:r>
              <a:rPr lang="en-US" altLang="ko-KR" dirty="0" err="1"/>
              <a:t>graph.pb</a:t>
            </a:r>
            <a:r>
              <a:rPr lang="ko-KR" altLang="en-US" dirty="0"/>
              <a:t>는 내용이 너무 짧으므로 </a:t>
            </a:r>
            <a:r>
              <a:rPr lang="en-US" altLang="ko-KR" dirty="0"/>
              <a:t>optimize_for_inference.py</a:t>
            </a:r>
            <a:r>
              <a:rPr lang="ko-KR" altLang="en-US" dirty="0"/>
              <a:t>로 </a:t>
            </a:r>
            <a:r>
              <a:rPr lang="en-US" altLang="ko-KR" dirty="0" err="1"/>
              <a:t>graph.pb</a:t>
            </a:r>
            <a:r>
              <a:rPr lang="ko-KR" altLang="en-US" dirty="0"/>
              <a:t>파일을 더 자세하게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17061488" descr="EMB000051d836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7" y="2111829"/>
            <a:ext cx="8871857" cy="9035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47057" y="306687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input</a:t>
            </a:r>
            <a:r>
              <a:rPr lang="ko-KR" altLang="en-US" dirty="0"/>
              <a:t>옵션에는 아까 </a:t>
            </a:r>
            <a:r>
              <a:rPr lang="en-US" altLang="ko-KR" dirty="0"/>
              <a:t>retrain.py</a:t>
            </a:r>
            <a:r>
              <a:rPr lang="ko-KR" altLang="en-US" dirty="0"/>
              <a:t>로 만든 </a:t>
            </a:r>
            <a:r>
              <a:rPr lang="en-US" altLang="ko-KR" dirty="0" err="1"/>
              <a:t>graph.pb</a:t>
            </a:r>
            <a:r>
              <a:rPr lang="ko-KR" altLang="en-US" dirty="0"/>
              <a:t>의 루트를 넣는다</a:t>
            </a:r>
            <a:r>
              <a:rPr lang="en-US" altLang="ko-KR" dirty="0"/>
              <a:t>. output</a:t>
            </a:r>
            <a:r>
              <a:rPr lang="ko-KR" altLang="en-US" dirty="0"/>
              <a:t>은 변환된 그래프 파일이 출력되고 싶은 루트를 넣는다</a:t>
            </a:r>
            <a:r>
              <a:rPr lang="en-US" altLang="ko-KR" dirty="0"/>
              <a:t>. </a:t>
            </a:r>
            <a:r>
              <a:rPr lang="ko-KR" altLang="en-US" dirty="0"/>
              <a:t>그래프 파일에는 학습할 이미지를 분석한 내용이 담겨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</p:spTree>
    <p:extLst>
      <p:ext uri="{BB962C8B-B14F-4D97-AF65-F5344CB8AC3E}">
        <p14:creationId xmlns="" xmlns:p14="http://schemas.microsoft.com/office/powerpoint/2010/main" val="422879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97429" y="1345363"/>
            <a:ext cx="8044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이후 </a:t>
            </a:r>
            <a:r>
              <a:rPr lang="en-US" altLang="ko-KR" dirty="0"/>
              <a:t>labels.txt</a:t>
            </a:r>
            <a:r>
              <a:rPr lang="ko-KR" altLang="en-US" dirty="0"/>
              <a:t>와 </a:t>
            </a:r>
            <a:r>
              <a:rPr lang="en-US" altLang="ko-KR" dirty="0" err="1"/>
              <a:t>optimized_graph.pb</a:t>
            </a:r>
            <a:r>
              <a:rPr lang="ko-KR" altLang="en-US" dirty="0"/>
              <a:t>를 </a:t>
            </a:r>
            <a:r>
              <a:rPr lang="ko-KR" altLang="en-US" dirty="0" err="1"/>
              <a:t>안드로이드</a:t>
            </a:r>
            <a:r>
              <a:rPr lang="ko-KR" altLang="en-US" dirty="0"/>
              <a:t> 프로젝트 폴더의 </a:t>
            </a:r>
            <a:r>
              <a:rPr lang="en-US" altLang="ko-KR" dirty="0"/>
              <a:t>assets</a:t>
            </a:r>
            <a:r>
              <a:rPr lang="ko-KR" altLang="en-US" dirty="0"/>
              <a:t>루트에 넣는다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 err="1"/>
              <a:t>optimized_graph.pb</a:t>
            </a:r>
            <a:r>
              <a:rPr lang="ko-KR" altLang="en-US" dirty="0"/>
              <a:t>는 </a:t>
            </a:r>
            <a:r>
              <a:rPr lang="en-US" altLang="ko-KR" dirty="0"/>
              <a:t>graph</a:t>
            </a:r>
            <a:r>
              <a:rPr lang="ko-KR" altLang="en-US" dirty="0"/>
              <a:t>로 이름을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17061728" descr="EMB000051d8369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2100943"/>
            <a:ext cx="8044542" cy="144779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97429" y="3630973"/>
            <a:ext cx="6683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 err="1"/>
              <a:t>안드로이드</a:t>
            </a:r>
            <a:r>
              <a:rPr lang="ko-KR" altLang="en-US" dirty="0"/>
              <a:t> </a:t>
            </a:r>
            <a:r>
              <a:rPr lang="en-US" altLang="ko-KR" dirty="0" err="1"/>
              <a:t>Mainactivity</a:t>
            </a:r>
            <a:r>
              <a:rPr lang="ko-KR" altLang="en-US" dirty="0"/>
              <a:t>에서 파일의 루트를 코드에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217062848" descr="EMB000051d836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29" y="4136570"/>
            <a:ext cx="7369628" cy="740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97429" y="5116677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이후 프로젝트를 </a:t>
            </a:r>
            <a:r>
              <a:rPr lang="ko-KR" altLang="en-US" dirty="0" err="1"/>
              <a:t>컴파일한</a:t>
            </a:r>
            <a:r>
              <a:rPr lang="ko-KR" altLang="en-US" dirty="0"/>
              <a:t> 후 </a:t>
            </a:r>
            <a:r>
              <a:rPr lang="ko-KR" altLang="en-US" dirty="0" err="1"/>
              <a:t>앱을</a:t>
            </a:r>
            <a:r>
              <a:rPr lang="ko-KR" altLang="en-US" dirty="0"/>
              <a:t> 실행한다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</p:spTree>
    <p:extLst>
      <p:ext uri="{BB962C8B-B14F-4D97-AF65-F5344CB8AC3E}">
        <p14:creationId xmlns="" xmlns:p14="http://schemas.microsoft.com/office/powerpoint/2010/main" val="417340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17063408" descr="EMB000051d836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5" y="981982"/>
            <a:ext cx="4604656" cy="301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5" name="_x217062448" descr="EMB000051d836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7" y="981982"/>
            <a:ext cx="5061859" cy="3013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55914" y="4376057"/>
            <a:ext cx="9775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인식할 대상을 카메라에 대고 </a:t>
            </a:r>
            <a:r>
              <a:rPr lang="ko-KR" altLang="en-US" dirty="0" err="1"/>
              <a:t>사진찍기</a:t>
            </a:r>
            <a:r>
              <a:rPr lang="ko-KR" altLang="en-US" dirty="0"/>
              <a:t> 버튼을 누른다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en-US" altLang="ko-KR" dirty="0" err="1"/>
              <a:t>graph.pb</a:t>
            </a:r>
            <a:r>
              <a:rPr lang="ko-KR" altLang="en-US" dirty="0"/>
              <a:t>에 있는 이미지 분석 결과와 정확도를 </a:t>
            </a:r>
            <a:r>
              <a:rPr lang="ko-KR" altLang="en-US" dirty="0" smtClean="0"/>
              <a:t>비교하고 그래프의 </a:t>
            </a:r>
            <a:r>
              <a:rPr lang="ko-KR" altLang="en-US" dirty="0"/>
              <a:t>열별로 정확도가 제일 높은 것을 열별 정확도로 하고 열별 정확도가 가장 높은 것이 몇 번째 열인지 분석한다</a:t>
            </a:r>
            <a:r>
              <a:rPr lang="en-US" altLang="ko-KR" dirty="0"/>
              <a:t>. </a:t>
            </a:r>
            <a:r>
              <a:rPr lang="ko-KR" altLang="en-US" dirty="0"/>
              <a:t>그런 후 </a:t>
            </a:r>
            <a:r>
              <a:rPr lang="en-US" altLang="ko-KR" dirty="0"/>
              <a:t>labels.txt</a:t>
            </a:r>
            <a:r>
              <a:rPr lang="ko-KR" altLang="en-US" dirty="0"/>
              <a:t>에서 해당 열과 같은 순서에 있는 실종자 이름을 찾아 정확도와 결과를 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</p:spTree>
    <p:extLst>
      <p:ext uri="{BB962C8B-B14F-4D97-AF65-F5344CB8AC3E}">
        <p14:creationId xmlns="" xmlns:p14="http://schemas.microsoft.com/office/powerpoint/2010/main" val="135536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20536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0724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-7552" y="439092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Git</a:t>
            </a:r>
            <a:r>
              <a:rPr lang="en-US" altLang="ko-KR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hub</a:t>
            </a:r>
            <a:endParaRPr lang="ko-KR" altLang="en-US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 descr="C:\Users\Administrator\Desktop\캡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17599"/>
            <a:ext cx="10733722" cy="5216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6466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18DB188-7C6D-454A-BB5E-1855E606F90F}"/>
              </a:ext>
            </a:extLst>
          </p:cNvPr>
          <p:cNvSpPr/>
          <p:nvPr/>
        </p:nvSpPr>
        <p:spPr>
          <a:xfrm>
            <a:off x="245706" y="138209"/>
            <a:ext cx="11700588" cy="65815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A57772F5-9894-4A1A-AC75-4DC3E499F1DE}"/>
              </a:ext>
            </a:extLst>
          </p:cNvPr>
          <p:cNvGrpSpPr/>
          <p:nvPr/>
        </p:nvGrpSpPr>
        <p:grpSpPr>
          <a:xfrm>
            <a:off x="1082841" y="2318600"/>
            <a:ext cx="2504212" cy="1168037"/>
            <a:chOff x="1082841" y="2376449"/>
            <a:chExt cx="2504212" cy="1168037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283DAA9D-2EB1-4179-BAAA-5D0FBCE91046}"/>
                </a:ext>
              </a:extLst>
            </p:cNvPr>
            <p:cNvSpPr txBox="1"/>
            <p:nvPr/>
          </p:nvSpPr>
          <p:spPr>
            <a:xfrm>
              <a:off x="1130968" y="2376449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CAPSTONE DESIGN</a:t>
              </a:r>
              <a:endParaRPr lang="ko-KR" altLang="en-US" sz="105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130D9975-9E4F-4AE5-8F41-CCE1E4400664}"/>
                </a:ext>
              </a:extLst>
            </p:cNvPr>
            <p:cNvSpPr txBox="1"/>
            <p:nvPr/>
          </p:nvSpPr>
          <p:spPr>
            <a:xfrm>
              <a:off x="1082841" y="2508798"/>
              <a:ext cx="2504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rgbClr val="FFD9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TEAM C</a:t>
              </a:r>
              <a:endParaRPr lang="ko-KR" altLang="en-US" sz="48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D9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E556F2F2-5950-48E5-83DF-6F20319A3883}"/>
                </a:ext>
              </a:extLst>
            </p:cNvPr>
            <p:cNvSpPr txBox="1"/>
            <p:nvPr/>
          </p:nvSpPr>
          <p:spPr>
            <a:xfrm>
              <a:off x="1130968" y="3236709"/>
              <a:ext cx="1204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n>
                    <a:solidFill>
                      <a:schemeClr val="bg1">
                        <a:lumMod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2019. 10. 29</a:t>
              </a:r>
              <a:endPara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787900" y="3657600"/>
            <a:ext cx="590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감사합니다</a:t>
            </a:r>
            <a:r>
              <a:rPr lang="en-US" altLang="ko-KR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ko-KR" altLang="en-US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05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CE4429F-C826-44F4-B774-4D9A9EA9D027}"/>
              </a:ext>
            </a:extLst>
          </p:cNvPr>
          <p:cNvSpPr/>
          <p:nvPr/>
        </p:nvSpPr>
        <p:spPr>
          <a:xfrm>
            <a:off x="1335607" y="4122685"/>
            <a:ext cx="989310" cy="263596"/>
          </a:xfrm>
          <a:prstGeom prst="rect">
            <a:avLst/>
          </a:prstGeom>
          <a:solidFill>
            <a:srgbClr val="FFE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955031" y="2239926"/>
            <a:ext cx="10235854" cy="2185735"/>
            <a:chOff x="1448013" y="2073669"/>
            <a:chExt cx="10235854" cy="218573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10063867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7883184" y="208294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570266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3523755" y="2073669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3" descr="C:\Users\lg\Desktop\캡스톤 최종 자료\woman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820" y="229894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lg\Desktop\캡스톤 최종 자료\ma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664" y="2259263"/>
              <a:ext cx="1187675" cy="11876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DF2D6079-C99B-436D-BDEE-BFEBCB99ABEB}"/>
                </a:ext>
              </a:extLst>
            </p:cNvPr>
            <p:cNvSpPr/>
            <p:nvPr/>
          </p:nvSpPr>
          <p:spPr>
            <a:xfrm>
              <a:off x="1448013" y="2078725"/>
              <a:ext cx="1620000" cy="1620000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Picture 4" descr="C:\Users\lg\Desktop\캡스톤 최종 자료\boy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013" y="2253257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5" descr="C:\Users\lg\Desktop\캡스톤 최종 자료\bo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4" y="2289669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C:\Users\lg\Desktop\캡스톤 최종 자료\man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9867" y="2269062"/>
              <a:ext cx="1188000" cy="1188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1929535" y="3920850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유재경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3966335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윤상은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1061091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반찬영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8465504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강범수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78680223-0E30-453D-A0DC-6B5A794A02F7}"/>
                </a:ext>
              </a:extLst>
            </p:cNvPr>
            <p:cNvSpPr txBox="1"/>
            <p:nvPr/>
          </p:nvSpPr>
          <p:spPr>
            <a:xfrm>
              <a:off x="6276598" y="3918949"/>
              <a:ext cx="730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8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0404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강지원</a:t>
              </a:r>
              <a:endParaRPr lang="en-US" altLang="ko-KR" sz="1600" spc="-8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0912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34AD1656-8E97-4598-B2BB-536795B152F5}"/>
              </a:ext>
            </a:extLst>
          </p:cNvPr>
          <p:cNvGrpSpPr/>
          <p:nvPr/>
        </p:nvGrpSpPr>
        <p:grpSpPr>
          <a:xfrm>
            <a:off x="2743200" y="639148"/>
            <a:ext cx="8920472" cy="4215882"/>
            <a:chOff x="2743200" y="639147"/>
            <a:chExt cx="8920472" cy="55711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116C4458-D66F-4194-B3FB-0969C6CA5B4D}"/>
                </a:ext>
              </a:extLst>
            </p:cNvPr>
            <p:cNvSpPr/>
            <p:nvPr/>
          </p:nvSpPr>
          <p:spPr>
            <a:xfrm>
              <a:off x="3069178" y="639147"/>
              <a:ext cx="8594494" cy="5571153"/>
            </a:xfrm>
            <a:prstGeom prst="rect">
              <a:avLst/>
            </a:pr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D7767F5F-FC2F-486F-9793-54E3BB285D7C}"/>
                </a:ext>
              </a:extLst>
            </p:cNvPr>
            <p:cNvSpPr/>
            <p:nvPr/>
          </p:nvSpPr>
          <p:spPr>
            <a:xfrm>
              <a:off x="2743200" y="1047750"/>
              <a:ext cx="8763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0CFC6EF-5A28-4197-9CF4-4FE55AF706F2}"/>
              </a:ext>
            </a:extLst>
          </p:cNvPr>
          <p:cNvGrpSpPr/>
          <p:nvPr/>
        </p:nvGrpSpPr>
        <p:grpSpPr>
          <a:xfrm>
            <a:off x="1975704" y="1324472"/>
            <a:ext cx="4011222" cy="4140369"/>
            <a:chOff x="5332405" y="1818791"/>
            <a:chExt cx="4011222" cy="4140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ED547116-FE6C-4877-942E-91D613A5CCA0}"/>
                </a:ext>
              </a:extLst>
            </p:cNvPr>
            <p:cNvSpPr txBox="1"/>
            <p:nvPr/>
          </p:nvSpPr>
          <p:spPr>
            <a:xfrm>
              <a:off x="6482727" y="205926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</a:t>
              </a:r>
              <a:r>
                <a:rPr lang="ko-KR" altLang="en-US" sz="28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00D3CBCA-4DAA-4739-AF3B-2A5B1C76620A}"/>
                </a:ext>
              </a:extLst>
            </p:cNvPr>
            <p:cNvSpPr txBox="1"/>
            <p:nvPr/>
          </p:nvSpPr>
          <p:spPr>
            <a:xfrm>
              <a:off x="6538051" y="3627365"/>
              <a:ext cx="28055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이미지인식 기술</a:t>
              </a:r>
              <a:endPara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6431902" y="3475760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2592967A-4DF6-47BF-971E-A9A1AC20D2C0}"/>
                </a:ext>
              </a:extLst>
            </p:cNvPr>
            <p:cNvSpPr txBox="1"/>
            <p:nvPr/>
          </p:nvSpPr>
          <p:spPr>
            <a:xfrm>
              <a:off x="5332405" y="1818791"/>
              <a:ext cx="10502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01</a:t>
              </a:r>
              <a:endPara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CD612AE-3260-43E1-BA00-C63A39BCB482}"/>
                </a:ext>
              </a:extLst>
            </p:cNvPr>
            <p:cNvSpPr txBox="1"/>
            <p:nvPr/>
          </p:nvSpPr>
          <p:spPr>
            <a:xfrm>
              <a:off x="5332405" y="3381144"/>
              <a:ext cx="10502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02</a:t>
              </a:r>
              <a:endPara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25F78EF-FA20-4686-AD46-B8652B9DD027}"/>
                </a:ext>
              </a:extLst>
            </p:cNvPr>
            <p:cNvSpPr txBox="1"/>
            <p:nvPr/>
          </p:nvSpPr>
          <p:spPr>
            <a:xfrm>
              <a:off x="5332405" y="4943497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006EAFD-C157-42D5-826D-9A4E79371100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목차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20CFC6EF-5A28-4197-9CF4-4FE55AF706F2}"/>
              </a:ext>
            </a:extLst>
          </p:cNvPr>
          <p:cNvGrpSpPr/>
          <p:nvPr/>
        </p:nvGrpSpPr>
        <p:grpSpPr>
          <a:xfrm>
            <a:off x="5769581" y="1319761"/>
            <a:ext cx="3544748" cy="2592166"/>
            <a:chOff x="5332405" y="1818791"/>
            <a:chExt cx="3544748" cy="25921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D547116-FE6C-4877-942E-91D613A5CCA0}"/>
                </a:ext>
              </a:extLst>
            </p:cNvPr>
            <p:cNvSpPr txBox="1"/>
            <p:nvPr/>
          </p:nvSpPr>
          <p:spPr>
            <a:xfrm>
              <a:off x="6482727" y="205926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과</a:t>
              </a:r>
              <a:r>
                <a:rPr lang="ko-KR" altLang="en-US" sz="2800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00D3CBCA-4DAA-4739-AF3B-2A5B1C76620A}"/>
                </a:ext>
              </a:extLst>
            </p:cNvPr>
            <p:cNvSpPr txBox="1"/>
            <p:nvPr/>
          </p:nvSpPr>
          <p:spPr>
            <a:xfrm>
              <a:off x="6538051" y="362736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github</a:t>
              </a:r>
              <a:endParaRPr lang="ko-KR" altLang="en-US" sz="28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D7FE42BF-2E84-4733-B1B9-785651B2F5B8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82" y="1914069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135818D5-2592-43C3-94D3-D027C53BC0CE}"/>
                </a:ext>
              </a:extLst>
            </p:cNvPr>
            <p:cNvCxnSpPr>
              <a:cxnSpLocks/>
            </p:cNvCxnSpPr>
            <p:nvPr/>
          </p:nvCxnSpPr>
          <p:spPr>
            <a:xfrm>
              <a:off x="6431902" y="3475760"/>
              <a:ext cx="0" cy="935197"/>
            </a:xfrm>
            <a:prstGeom prst="line">
              <a:avLst/>
            </a:prstGeom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592967A-4DF6-47BF-971E-A9A1AC20D2C0}"/>
                </a:ext>
              </a:extLst>
            </p:cNvPr>
            <p:cNvSpPr txBox="1"/>
            <p:nvPr/>
          </p:nvSpPr>
          <p:spPr>
            <a:xfrm>
              <a:off x="5332405" y="1818791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03</a:t>
              </a:r>
              <a:endPara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5CD612AE-3260-43E1-BA00-C63A39BCB482}"/>
                </a:ext>
              </a:extLst>
            </p:cNvPr>
            <p:cNvSpPr txBox="1"/>
            <p:nvPr/>
          </p:nvSpPr>
          <p:spPr>
            <a:xfrm>
              <a:off x="5332405" y="3381144"/>
              <a:ext cx="17235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04</a:t>
              </a:r>
              <a:endParaRPr lang="ko-KR" altLang="en-US" sz="6000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135818D5-2592-43C3-94D3-D027C53BC0CE}"/>
              </a:ext>
            </a:extLst>
          </p:cNvPr>
          <p:cNvCxnSpPr>
            <a:cxnSpLocks/>
          </p:cNvCxnSpPr>
          <p:nvPr/>
        </p:nvCxnSpPr>
        <p:spPr>
          <a:xfrm>
            <a:off x="3075201" y="1432041"/>
            <a:ext cx="0" cy="935197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35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43EA46F-AC49-43B0-95DC-09A45027922F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CFFE14-CC3B-4731-ABE9-1C52DAC666AE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CF7BCF3-0425-43EB-8EC5-0E2C84E3525D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61416B5-804E-49E2-BC67-207B45CFC3E4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1019980" y="439092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91454" y="1275160"/>
            <a:ext cx="2907567" cy="4904285"/>
            <a:chOff x="5904668" y="276148"/>
            <a:chExt cx="3295650" cy="6467475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4668" y="276148"/>
              <a:ext cx="3295650" cy="6467475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7668" y="884009"/>
              <a:ext cx="2896349" cy="5439547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4137DA46-01CB-47F5-93B0-2070FA061CFD}"/>
              </a:ext>
            </a:extLst>
          </p:cNvPr>
          <p:cNvGrpSpPr/>
          <p:nvPr/>
        </p:nvGrpSpPr>
        <p:grpSpPr>
          <a:xfrm>
            <a:off x="4639669" y="3100196"/>
            <a:ext cx="2070586" cy="1862048"/>
            <a:chOff x="7801987" y="441819"/>
            <a:chExt cx="2070586" cy="186204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CA97B8A-4276-433A-898C-9BE6B9ACE82C}"/>
                </a:ext>
              </a:extLst>
            </p:cNvPr>
            <p:cNvSpPr txBox="1"/>
            <p:nvPr/>
          </p:nvSpPr>
          <p:spPr>
            <a:xfrm>
              <a:off x="7858312" y="441819"/>
              <a:ext cx="20142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solidFill>
                    <a:schemeClr val="bg2">
                      <a:lumMod val="50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01</a:t>
              </a:r>
              <a:endParaRPr lang="ko-KR" altLang="en-US" sz="115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E0E2DB29-142F-4EC6-8132-4AF134C87669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30E705E8-0984-4F57-9A62-F3A38A8277B1}"/>
                </a:ext>
              </a:extLst>
            </p:cNvPr>
            <p:cNvSpPr/>
            <p:nvPr/>
          </p:nvSpPr>
          <p:spPr>
            <a:xfrm>
              <a:off x="7976691" y="1339244"/>
              <a:ext cx="1537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대중 관심도 ↑</a:t>
              </a:r>
              <a:endParaRPr lang="ko-KR" altLang="en-US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94F12C46-6EB9-4FD0-A6A1-12AF571506A1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106738F4-4F26-448C-9886-47E9B0B3B2DD}"/>
              </a:ext>
            </a:extLst>
          </p:cNvPr>
          <p:cNvGrpSpPr/>
          <p:nvPr/>
        </p:nvGrpSpPr>
        <p:grpSpPr>
          <a:xfrm>
            <a:off x="7046312" y="3120814"/>
            <a:ext cx="2070586" cy="1862048"/>
            <a:chOff x="7801987" y="441819"/>
            <a:chExt cx="2070586" cy="18620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94CD34D2-7396-4ABD-9D3E-62C8B5F40289}"/>
                </a:ext>
              </a:extLst>
            </p:cNvPr>
            <p:cNvSpPr txBox="1"/>
            <p:nvPr/>
          </p:nvSpPr>
          <p:spPr>
            <a:xfrm>
              <a:off x="7858312" y="441819"/>
              <a:ext cx="20142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solidFill>
                    <a:schemeClr val="bg2">
                      <a:lumMod val="50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02</a:t>
              </a:r>
              <a:endParaRPr lang="ko-KR" altLang="en-US" sz="115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2BF3519B-4C92-43BB-96A6-6F96D3068E73}"/>
                </a:ext>
              </a:extLst>
            </p:cNvPr>
            <p:cNvSpPr/>
            <p:nvPr/>
          </p:nvSpPr>
          <p:spPr>
            <a:xfrm>
              <a:off x="7904612" y="1341470"/>
              <a:ext cx="1487038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C269900C-E486-43B1-AD97-85EFDAA88FC6}"/>
                </a:ext>
              </a:extLst>
            </p:cNvPr>
            <p:cNvSpPr/>
            <p:nvPr/>
          </p:nvSpPr>
          <p:spPr>
            <a:xfrm>
              <a:off x="8059400" y="1339244"/>
              <a:ext cx="1470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접근 용이성↑</a:t>
              </a:r>
              <a:endParaRPr lang="ko-KR" altLang="en-US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DE7F751C-D761-4604-9E1B-50631D9859FF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5111F604-7F9D-4373-A895-36EDBF956208}"/>
              </a:ext>
            </a:extLst>
          </p:cNvPr>
          <p:cNvGrpSpPr/>
          <p:nvPr/>
        </p:nvGrpSpPr>
        <p:grpSpPr>
          <a:xfrm>
            <a:off x="9509280" y="3126366"/>
            <a:ext cx="2070586" cy="1862048"/>
            <a:chOff x="7801987" y="441819"/>
            <a:chExt cx="2070586" cy="18620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995EEF8-DAC6-4C65-A5CD-137317802900}"/>
                </a:ext>
              </a:extLst>
            </p:cNvPr>
            <p:cNvSpPr txBox="1"/>
            <p:nvPr/>
          </p:nvSpPr>
          <p:spPr>
            <a:xfrm>
              <a:off x="7858312" y="441819"/>
              <a:ext cx="20142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500" dirty="0">
                  <a:solidFill>
                    <a:schemeClr val="bg2">
                      <a:lumMod val="50000"/>
                    </a:schemeClr>
                  </a:solidFill>
                  <a:latin typeface="Impact" panose="020B0806030902050204" pitchFamily="34" charset="0"/>
                  <a:ea typeface="KoPub돋움체 Bold" panose="02020603020101020101" pitchFamily="18" charset="-127"/>
                </a:rPr>
                <a:t>03</a:t>
              </a:r>
              <a:endParaRPr lang="ko-KR" altLang="en-US" sz="11500" dirty="0">
                <a:solidFill>
                  <a:schemeClr val="bg2">
                    <a:lumMod val="50000"/>
                  </a:schemeClr>
                </a:solidFill>
                <a:latin typeface="Impact" panose="020B0806030902050204" pitchFamily="34" charset="0"/>
                <a:ea typeface="KoPub돋움체 Bold" panose="02020603020101020101" pitchFamily="18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xmlns="" id="{7CFBF307-7BF4-4CA9-AF4C-D25BCFAD2A89}"/>
                </a:ext>
              </a:extLst>
            </p:cNvPr>
            <p:cNvSpPr/>
            <p:nvPr/>
          </p:nvSpPr>
          <p:spPr>
            <a:xfrm>
              <a:off x="7904612" y="1341470"/>
              <a:ext cx="1618420" cy="367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xmlns="" id="{050FDE2B-5B2B-43AC-8658-41E689934E97}"/>
                </a:ext>
              </a:extLst>
            </p:cNvPr>
            <p:cNvSpPr/>
            <p:nvPr/>
          </p:nvSpPr>
          <p:spPr>
            <a:xfrm>
              <a:off x="8180663" y="1340357"/>
              <a:ext cx="1066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정확도 ↑</a:t>
              </a:r>
              <a:endParaRPr lang="ko-KR" altLang="en-US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A06EC6EC-ED20-4379-8D1D-78CF331F4BC1}"/>
                </a:ext>
              </a:extLst>
            </p:cNvPr>
            <p:cNvCxnSpPr/>
            <p:nvPr/>
          </p:nvCxnSpPr>
          <p:spPr>
            <a:xfrm>
              <a:off x="7801987" y="2138966"/>
              <a:ext cx="176580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438299" y="1782009"/>
            <a:ext cx="5252814" cy="711305"/>
            <a:chOff x="5438299" y="1782009"/>
            <a:chExt cx="5252814" cy="71130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4CE4429F-C826-44F4-B774-4D9A9EA9D027}"/>
                </a:ext>
              </a:extLst>
            </p:cNvPr>
            <p:cNvSpPr/>
            <p:nvPr/>
          </p:nvSpPr>
          <p:spPr>
            <a:xfrm>
              <a:off x="5438299" y="1938221"/>
              <a:ext cx="5252814" cy="359533"/>
            </a:xfrm>
            <a:prstGeom prst="rect">
              <a:avLst/>
            </a:prstGeom>
            <a:solidFill>
              <a:srgbClr val="FFE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676599" y="1782009"/>
              <a:ext cx="5014514" cy="711305"/>
              <a:chOff x="5339713" y="1769977"/>
              <a:chExt cx="5014514" cy="711305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18E52C25-A120-4CA4-9B75-32311933C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13" y="2446330"/>
                <a:ext cx="4977288" cy="3495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96AF2A75-7EA4-4EA3-A54E-3F8FB5A1CDC4}"/>
                  </a:ext>
                </a:extLst>
              </p:cNvPr>
              <p:cNvSpPr/>
              <p:nvPr/>
            </p:nvSpPr>
            <p:spPr>
              <a:xfrm>
                <a:off x="5339713" y="1769977"/>
                <a:ext cx="501451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3600" dirty="0" smtClean="0">
                    <a:ln>
                      <a:solidFill>
                        <a:schemeClr val="bg1">
                          <a:lumMod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카메라를 통해 실종자 찾기</a:t>
                </a:r>
                <a:endParaRPr lang="ko-KR" altLang="en-US" sz="3600" dirty="0"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70622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286512" y="43909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이미지인식기</a:t>
            </a:r>
            <a:r>
              <a:rPr lang="ko-KR" altLang="en-US" sz="2000" dirty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술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Kang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7" y="1791608"/>
            <a:ext cx="4800600" cy="2921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ng\Desktop\캡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16" y="1791608"/>
            <a:ext cx="4980669" cy="29219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650789" y="5041379"/>
            <a:ext cx="10052679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/>
                <a:cs typeface="굴림" pitchFamily="50" charset="-127"/>
              </a:rPr>
              <a:t>이미지 인식 기술은 기계학습한 자료를 바탕으로 사용자들이 찍은 사진을 어떤 이미지인가 인식을 하는 기술입니다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12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Kang\Desktop\2번 소스코드 주석 분석\캡처_2019_10_31_20_20_17_1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" y="1272074"/>
            <a:ext cx="8378515" cy="5019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286512" y="43909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이미지인식기</a:t>
            </a:r>
            <a:r>
              <a:rPr lang="ko-KR" altLang="en-US" sz="2000" dirty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술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92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Kang\Desktop\2번 소스코드 주석 분석\캡처_2019_10_31_20_20_36_8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380"/>
            <a:ext cx="13582650" cy="55860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286512" y="43909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이미지인식기</a:t>
            </a:r>
            <a:r>
              <a:rPr lang="ko-KR" altLang="en-US" sz="2000" dirty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술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98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8A2012F-CF12-4695-A0B2-EAC3949D7F0A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01E6E08-4D52-448A-9E3B-72DDC6A2CFFA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Kang\Desktop\2번 소스코드 주석 분석\캡처_2019_10_31_20_21_16_1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599"/>
            <a:ext cx="11590867" cy="1838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Kang\Desktop\2번 소스코드 주석 분석\캡처_2019_10_31_21_33_27_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4" y="4758201"/>
            <a:ext cx="9140282" cy="1308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3749487-6CB7-49A4-8348-91F08760F9D2}"/>
              </a:ext>
            </a:extLst>
          </p:cNvPr>
          <p:cNvSpPr/>
          <p:nvPr/>
        </p:nvSpPr>
        <p:spPr>
          <a:xfrm>
            <a:off x="-2" y="354564"/>
            <a:ext cx="2330663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A34CDA2-E4BF-4F9B-A943-6BB38B8F5EDE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1F0A6B-1B4D-4C96-990B-90CB77A9F4F2}"/>
              </a:ext>
            </a:extLst>
          </p:cNvPr>
          <p:cNvSpPr txBox="1"/>
          <p:nvPr/>
        </p:nvSpPr>
        <p:spPr>
          <a:xfrm>
            <a:off x="286512" y="439092"/>
            <a:ext cx="2044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이미지인식기</a:t>
            </a:r>
            <a:r>
              <a:rPr lang="ko-KR" altLang="en-US" sz="2000" dirty="0">
                <a:latin typeface="DX시인과나" panose="02020600000000000000" pitchFamily="18" charset="-127"/>
                <a:ea typeface="KoPub돋움체 Bold" panose="02020603020101020101" pitchFamily="18" charset="-127"/>
              </a:rPr>
              <a:t>술</a:t>
            </a:r>
            <a:r>
              <a:rPr lang="ko-KR" altLang="en-US" sz="2000" dirty="0" smtClean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endParaRPr lang="ko-KR" altLang="en-US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0EB32D9-D534-4C5F-AED8-21B1AC96659A}"/>
              </a:ext>
            </a:extLst>
          </p:cNvPr>
          <p:cNvSpPr/>
          <p:nvPr/>
        </p:nvSpPr>
        <p:spPr>
          <a:xfrm>
            <a:off x="2452307" y="354564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24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723C7C7-C265-4EE7-8140-5D21FF6C6A4F}"/>
              </a:ext>
            </a:extLst>
          </p:cNvPr>
          <p:cNvSpPr/>
          <p:nvPr/>
        </p:nvSpPr>
        <p:spPr>
          <a:xfrm>
            <a:off x="0" y="0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89F4372-AA69-4D69-9123-CE3FD2C2F484}"/>
              </a:ext>
            </a:extLst>
          </p:cNvPr>
          <p:cNvSpPr/>
          <p:nvPr/>
        </p:nvSpPr>
        <p:spPr>
          <a:xfrm>
            <a:off x="-1" y="6615404"/>
            <a:ext cx="12192001" cy="2425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611A7580-4D24-49D1-9181-B9E79D071588}"/>
              </a:ext>
            </a:extLst>
          </p:cNvPr>
          <p:cNvSpPr/>
          <p:nvPr/>
        </p:nvSpPr>
        <p:spPr>
          <a:xfrm>
            <a:off x="-1" y="354564"/>
            <a:ext cx="1677362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DDD9168-DC43-4E48-B86E-E79DA07FBFF5}"/>
              </a:ext>
            </a:extLst>
          </p:cNvPr>
          <p:cNvSpPr/>
          <p:nvPr/>
        </p:nvSpPr>
        <p:spPr>
          <a:xfrm>
            <a:off x="1755621" y="365656"/>
            <a:ext cx="74641" cy="569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768576BA-F018-4584-86E8-A990C8ACE9A4}"/>
              </a:ext>
            </a:extLst>
          </p:cNvPr>
          <p:cNvSpPr txBox="1"/>
          <p:nvPr/>
        </p:nvSpPr>
        <p:spPr>
          <a:xfrm>
            <a:off x="911577" y="43909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과</a:t>
            </a:r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</a:t>
            </a:r>
          </a:p>
        </p:txBody>
      </p:sp>
      <p:pic>
        <p:nvPicPr>
          <p:cNvPr id="6145" name="_x217062048" descr="EMB000051d836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4" y="1045030"/>
            <a:ext cx="9538239" cy="223034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622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한컴바탕" pitchFamily="18" charset="2"/>
                <a:cs typeface="한컴바탕" pitchFamily="18" charset="2"/>
              </a:rPr>
              <a:t> 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8" name="_x217061248" descr="EMB000051d836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04" y="3419149"/>
            <a:ext cx="9657982" cy="9155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87504" y="4494351"/>
            <a:ext cx="8112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retrain.py</a:t>
            </a:r>
            <a:r>
              <a:rPr lang="ko-KR" altLang="en-US" dirty="0"/>
              <a:t>를 포함한 </a:t>
            </a:r>
            <a:r>
              <a:rPr lang="en-US" altLang="ko-KR" dirty="0"/>
              <a:t>python</a:t>
            </a:r>
            <a:r>
              <a:rPr lang="ko-KR" altLang="en-US" dirty="0"/>
              <a:t>파일들이 있는 폴더 루트</a:t>
            </a:r>
          </a:p>
          <a:p>
            <a:pPr fontAlgn="base"/>
            <a:r>
              <a:rPr lang="en-US" altLang="ko-KR" dirty="0"/>
              <a:t>(C:\Users\admin\TensorFlow-Tutorials-master\TensorFlow-Tutorials-master\11 - Inception)</a:t>
            </a:r>
            <a:r>
              <a:rPr lang="ko-KR" altLang="en-US" dirty="0"/>
              <a:t>를 찾은 후 </a:t>
            </a:r>
            <a:r>
              <a:rPr lang="en-US" altLang="ko-KR" dirty="0"/>
              <a:t>train/input</a:t>
            </a:r>
            <a:r>
              <a:rPr lang="ko-KR" altLang="en-US" dirty="0"/>
              <a:t>에 </a:t>
            </a:r>
            <a:r>
              <a:rPr lang="ko-KR" altLang="en-US" dirty="0" err="1"/>
              <a:t>기계학습할</a:t>
            </a:r>
            <a:r>
              <a:rPr lang="ko-KR" altLang="en-US" dirty="0"/>
              <a:t> 폴더를 하나 생성</a:t>
            </a:r>
          </a:p>
        </p:txBody>
      </p:sp>
    </p:spTree>
    <p:extLst>
      <p:ext uri="{BB962C8B-B14F-4D97-AF65-F5344CB8AC3E}">
        <p14:creationId xmlns="" xmlns:p14="http://schemas.microsoft.com/office/powerpoint/2010/main" val="4064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384</Words>
  <Application>Microsoft Office PowerPoint</Application>
  <PresentationFormat>사용자 지정</PresentationFormat>
  <Paragraphs>63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Arial</vt:lpstr>
      <vt:lpstr>맑은 고딕</vt:lpstr>
      <vt:lpstr>KoPub돋움체 Bold</vt:lpstr>
      <vt:lpstr>나눔고딕 ExtraBold</vt:lpstr>
      <vt:lpstr>나눔바른고딕</vt:lpstr>
      <vt:lpstr>DX시인과나</vt:lpstr>
      <vt:lpstr>Impact</vt:lpstr>
      <vt:lpstr>함초롬바탕</vt:lpstr>
      <vt:lpstr>한컴바탕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효정</dc:creator>
  <cp:lastModifiedBy>Windows 사용자</cp:lastModifiedBy>
  <cp:revision>106</cp:revision>
  <dcterms:created xsi:type="dcterms:W3CDTF">2018-12-01T00:54:31Z</dcterms:created>
  <dcterms:modified xsi:type="dcterms:W3CDTF">2019-11-04T14:17:26Z</dcterms:modified>
</cp:coreProperties>
</file>