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F4C99-69DD-4798-9C61-463F8A372181}" v="385" dt="2020-11-02T00:10:55.377"/>
    <p1510:client id="{1587F5AC-607B-4AD5-9AAB-C0BC3A7572CC}" v="260" dt="2020-11-02T01:08:50.868"/>
    <p1510:client id="{21BAC49B-D353-4E65-9AC5-499527522CDE}" v="41" dt="2020-11-02T01:14:49.753"/>
    <p1510:client id="{2CC6FD85-AEBC-421B-AA20-05BD0405B61D}" v="115" dt="2020-11-02T01:08:40.955"/>
    <p1510:client id="{3119E413-1A8F-40B0-9F05-57861E029798}" v="4" dt="2020-11-11T23:24:38.740"/>
    <p1510:client id="{33AA10CC-A1B4-4D4B-AA9C-ED84EAC78DA7}" v="1896" dt="2020-11-02T00:42:30.725"/>
    <p1510:client id="{4EC60111-F824-466C-A853-4F3572021F47}" v="16" dt="2020-11-03T00:47:04.898"/>
    <p1510:client id="{537D7D72-6FD0-4D52-A83E-213A6090B2AC}" v="37" dt="2020-11-01T23:55:54.484"/>
    <p1510:client id="{93E18FBC-2E51-4B7F-A41D-A951BEA5CA8B}" v="1" dt="2021-03-30T18:29:22.095"/>
    <p1510:client id="{AEC7F30C-3B1B-4551-ACD7-A3551328AF20}" v="613" dt="2020-11-02T01:09:29.097"/>
    <p1510:client id="{B54DC209-5956-4A7E-9318-0C78FF05B837}" v="889" dt="2020-11-03T01:19:02.808"/>
    <p1510:client id="{BA763AD3-D6B1-4041-B72E-FE60108CD2FA}" v="2" dt="2020-11-03T01:11:50.196"/>
    <p1510:client id="{BBDD0436-C367-4547-98A4-9D2D80198851}" v="7" dt="2020-11-02T01:10:22.272"/>
    <p1510:client id="{D8F6C4FC-55A4-44C0-866E-D8F14740FAB8}" v="2" dt="2020-12-06T22:43:32.480"/>
    <p1510:client id="{F0549B72-AFE9-4A10-945B-FA0F6F3087B4}" v="535" dt="2020-11-02T00:43:21.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Yoon Seo" userId="S::yschoi4@illinois.edu::0a78fa94-a704-4b4c-9fe7-7ec7a411b659" providerId="AD" clId="Web-{537D7D72-6FD0-4D52-A83E-213A6090B2AC}"/>
    <pc:docChg chg="modSld">
      <pc:chgData name="Choi, Yoon Seo" userId="S::yschoi4@illinois.edu::0a78fa94-a704-4b4c-9fe7-7ec7a411b659" providerId="AD" clId="Web-{537D7D72-6FD0-4D52-A83E-213A6090B2AC}" dt="2020-11-01T23:55:54.484" v="38" actId="1076"/>
      <pc:docMkLst>
        <pc:docMk/>
      </pc:docMkLst>
      <pc:sldChg chg="modSp">
        <pc:chgData name="Choi, Yoon Seo" userId="S::yschoi4@illinois.edu::0a78fa94-a704-4b4c-9fe7-7ec7a411b659" providerId="AD" clId="Web-{537D7D72-6FD0-4D52-A83E-213A6090B2AC}" dt="2020-11-01T23:43:47.235" v="19" actId="20577"/>
        <pc:sldMkLst>
          <pc:docMk/>
          <pc:sldMk cId="2170197351" sldId="258"/>
        </pc:sldMkLst>
        <pc:spChg chg="mod">
          <ac:chgData name="Choi, Yoon Seo" userId="S::yschoi4@illinois.edu::0a78fa94-a704-4b4c-9fe7-7ec7a411b659" providerId="AD" clId="Web-{537D7D72-6FD0-4D52-A83E-213A6090B2AC}" dt="2020-11-01T23:43:47.235" v="19" actId="20577"/>
          <ac:spMkLst>
            <pc:docMk/>
            <pc:sldMk cId="2170197351" sldId="258"/>
            <ac:spMk id="3" creationId="{76FA1006-5CC6-4871-AFA2-C8D7BDEA78CA}"/>
          </ac:spMkLst>
        </pc:spChg>
      </pc:sldChg>
      <pc:sldChg chg="addSp delSp modSp mod setBg">
        <pc:chgData name="Choi, Yoon Seo" userId="S::yschoi4@illinois.edu::0a78fa94-a704-4b4c-9fe7-7ec7a411b659" providerId="AD" clId="Web-{537D7D72-6FD0-4D52-A83E-213A6090B2AC}" dt="2020-11-01T23:55:54.484" v="38" actId="1076"/>
        <pc:sldMkLst>
          <pc:docMk/>
          <pc:sldMk cId="3585322100" sldId="259"/>
        </pc:sldMkLst>
        <pc:spChg chg="mod">
          <ac:chgData name="Choi, Yoon Seo" userId="S::yschoi4@illinois.edu::0a78fa94-a704-4b4c-9fe7-7ec7a411b659" providerId="AD" clId="Web-{537D7D72-6FD0-4D52-A83E-213A6090B2AC}" dt="2020-11-01T23:55:06.500" v="30"/>
          <ac:spMkLst>
            <pc:docMk/>
            <pc:sldMk cId="3585322100" sldId="259"/>
            <ac:spMk id="2" creationId="{8DE5BA92-067D-4520-8EA2-F69B1498C9DE}"/>
          </ac:spMkLst>
        </pc:spChg>
        <pc:spChg chg="del">
          <ac:chgData name="Choi, Yoon Seo" userId="S::yschoi4@illinois.edu::0a78fa94-a704-4b4c-9fe7-7ec7a411b659" providerId="AD" clId="Web-{537D7D72-6FD0-4D52-A83E-213A6090B2AC}" dt="2020-11-01T23:53:59.891" v="22"/>
          <ac:spMkLst>
            <pc:docMk/>
            <pc:sldMk cId="3585322100" sldId="259"/>
            <ac:spMk id="3" creationId="{B13EC564-24AB-40C8-9F09-0178FAF5E905}"/>
          </ac:spMkLst>
        </pc:spChg>
        <pc:spChg chg="add del">
          <ac:chgData name="Choi, Yoon Seo" userId="S::yschoi4@illinois.edu::0a78fa94-a704-4b4c-9fe7-7ec7a411b659" providerId="AD" clId="Web-{537D7D72-6FD0-4D52-A83E-213A6090B2AC}" dt="2020-11-01T23:55:06.500" v="29"/>
          <ac:spMkLst>
            <pc:docMk/>
            <pc:sldMk cId="3585322100" sldId="259"/>
            <ac:spMk id="6" creationId="{16C5FA50-8D52-4617-AF91-5C7B1C8352F1}"/>
          </ac:spMkLst>
        </pc:spChg>
        <pc:spChg chg="add">
          <ac:chgData name="Choi, Yoon Seo" userId="S::yschoi4@illinois.edu::0a78fa94-a704-4b4c-9fe7-7ec7a411b659" providerId="AD" clId="Web-{537D7D72-6FD0-4D52-A83E-213A6090B2AC}" dt="2020-11-01T23:55:06.500" v="30"/>
          <ac:spMkLst>
            <pc:docMk/>
            <pc:sldMk cId="3585322100" sldId="259"/>
            <ac:spMk id="7" creationId="{53F29798-D584-4792-9B62-3F5F5C36D619}"/>
          </ac:spMkLst>
        </pc:spChg>
        <pc:spChg chg="add del">
          <ac:chgData name="Choi, Yoon Seo" userId="S::yschoi4@illinois.edu::0a78fa94-a704-4b4c-9fe7-7ec7a411b659" providerId="AD" clId="Web-{537D7D72-6FD0-4D52-A83E-213A6090B2AC}" dt="2020-11-01T23:54:50.610" v="27"/>
          <ac:spMkLst>
            <pc:docMk/>
            <pc:sldMk cId="3585322100" sldId="259"/>
            <ac:spMk id="9" creationId="{53F29798-D584-4792-9B62-3F5F5C36D619}"/>
          </ac:spMkLst>
        </pc:spChg>
        <pc:spChg chg="add del">
          <ac:chgData name="Choi, Yoon Seo" userId="S::yschoi4@illinois.edu::0a78fa94-a704-4b4c-9fe7-7ec7a411b659" providerId="AD" clId="Web-{537D7D72-6FD0-4D52-A83E-213A6090B2AC}" dt="2020-11-01T23:55:06.500" v="29"/>
          <ac:spMkLst>
            <pc:docMk/>
            <pc:sldMk cId="3585322100" sldId="259"/>
            <ac:spMk id="11" creationId="{E223798C-12AD-4B0C-A50C-D676347D67CF}"/>
          </ac:spMkLst>
        </pc:spChg>
        <pc:picChg chg="add mod ord">
          <ac:chgData name="Choi, Yoon Seo" userId="S::yschoi4@illinois.edu::0a78fa94-a704-4b4c-9fe7-7ec7a411b659" providerId="AD" clId="Web-{537D7D72-6FD0-4D52-A83E-213A6090B2AC}" dt="2020-11-01T23:55:54.484" v="38" actId="1076"/>
          <ac:picMkLst>
            <pc:docMk/>
            <pc:sldMk cId="3585322100" sldId="259"/>
            <ac:picMk id="4" creationId="{D92E5C2B-F6DE-4D5F-A9A4-1750149F2E80}"/>
          </ac:picMkLst>
        </pc:picChg>
      </pc:sldChg>
    </pc:docChg>
  </pc:docChgLst>
  <pc:docChgLst>
    <pc:chgData name="Patel, Sujay Sanjiv" userId="S::sujaysp2@illinois.edu::2ec5a641-1924-415c-b016-30f352fbbc3e" providerId="AD" clId="Web-{33AA10CC-A1B4-4D4B-AA9C-ED84EAC78DA7}"/>
    <pc:docChg chg="modSld">
      <pc:chgData name="Patel, Sujay Sanjiv" userId="S::sujaysp2@illinois.edu::2ec5a641-1924-415c-b016-30f352fbbc3e" providerId="AD" clId="Web-{33AA10CC-A1B4-4D4B-AA9C-ED84EAC78DA7}" dt="2020-11-02T00:42:30.413" v="1872" actId="20577"/>
      <pc:docMkLst>
        <pc:docMk/>
      </pc:docMkLst>
      <pc:sldChg chg="addSp delSp modSp mod setBg setClrOvrMap">
        <pc:chgData name="Patel, Sujay Sanjiv" userId="S::sujaysp2@illinois.edu::2ec5a641-1924-415c-b016-30f352fbbc3e" providerId="AD" clId="Web-{33AA10CC-A1B4-4D4B-AA9C-ED84EAC78DA7}" dt="2020-11-02T00:42:30.413" v="1871" actId="20577"/>
        <pc:sldMkLst>
          <pc:docMk/>
          <pc:sldMk cId="2170197351" sldId="258"/>
        </pc:sldMkLst>
        <pc:spChg chg="mod">
          <ac:chgData name="Patel, Sujay Sanjiv" userId="S::sujaysp2@illinois.edu::2ec5a641-1924-415c-b016-30f352fbbc3e" providerId="AD" clId="Web-{33AA10CC-A1B4-4D4B-AA9C-ED84EAC78DA7}" dt="2020-11-02T00:39:54.194" v="1856" actId="14100"/>
          <ac:spMkLst>
            <pc:docMk/>
            <pc:sldMk cId="2170197351" sldId="258"/>
            <ac:spMk id="2" creationId="{2D0AC818-05BD-4FC5-8E45-DA6586EEE11C}"/>
          </ac:spMkLst>
        </pc:spChg>
        <pc:spChg chg="add del mod">
          <ac:chgData name="Patel, Sujay Sanjiv" userId="S::sujaysp2@illinois.edu::2ec5a641-1924-415c-b016-30f352fbbc3e" providerId="AD" clId="Web-{33AA10CC-A1B4-4D4B-AA9C-ED84EAC78DA7}" dt="2020-11-02T00:42:30.413" v="1871" actId="20577"/>
          <ac:spMkLst>
            <pc:docMk/>
            <pc:sldMk cId="2170197351" sldId="258"/>
            <ac:spMk id="3" creationId="{76FA1006-5CC6-4871-AFA2-C8D7BDEA78CA}"/>
          </ac:spMkLst>
        </pc:spChg>
        <pc:spChg chg="add del">
          <ac:chgData name="Patel, Sujay Sanjiv" userId="S::sujaysp2@illinois.edu::2ec5a641-1924-415c-b016-30f352fbbc3e" providerId="AD" clId="Web-{33AA10CC-A1B4-4D4B-AA9C-ED84EAC78DA7}" dt="2020-11-02T00:12:46.976" v="888"/>
          <ac:spMkLst>
            <pc:docMk/>
            <pc:sldMk cId="2170197351" sldId="258"/>
            <ac:spMk id="9" creationId="{9A297797-5C89-4791-8204-AB071FA1FBCA}"/>
          </ac:spMkLst>
        </pc:spChg>
        <pc:spChg chg="add del">
          <ac:chgData name="Patel, Sujay Sanjiv" userId="S::sujaysp2@illinois.edu::2ec5a641-1924-415c-b016-30f352fbbc3e" providerId="AD" clId="Web-{33AA10CC-A1B4-4D4B-AA9C-ED84EAC78DA7}" dt="2020-11-02T00:12:46.976" v="888"/>
          <ac:spMkLst>
            <pc:docMk/>
            <pc:sldMk cId="2170197351" sldId="258"/>
            <ac:spMk id="11" creationId="{569BBA9B-8F4E-4D2B-BEFA-41A475443377}"/>
          </ac:spMkLst>
        </pc:spChg>
        <pc:spChg chg="add del">
          <ac:chgData name="Patel, Sujay Sanjiv" userId="S::sujaysp2@illinois.edu::2ec5a641-1924-415c-b016-30f352fbbc3e" providerId="AD" clId="Web-{33AA10CC-A1B4-4D4B-AA9C-ED84EAC78DA7}" dt="2020-11-02T00:12:46.976" v="888"/>
          <ac:spMkLst>
            <pc:docMk/>
            <pc:sldMk cId="2170197351" sldId="258"/>
            <ac:spMk id="13" creationId="{851012D1-8033-40B1-9EC0-91390FFC7403}"/>
          </ac:spMkLst>
        </pc:spChg>
        <pc:spChg chg="add del">
          <ac:chgData name="Patel, Sujay Sanjiv" userId="S::sujaysp2@illinois.edu::2ec5a641-1924-415c-b016-30f352fbbc3e" providerId="AD" clId="Web-{33AA10CC-A1B4-4D4B-AA9C-ED84EAC78DA7}" dt="2020-11-02T00:12:46.976" v="888"/>
          <ac:spMkLst>
            <pc:docMk/>
            <pc:sldMk cId="2170197351" sldId="258"/>
            <ac:spMk id="15" creationId="{2E80C965-DB6D-4F81-9E9E-B027384D0BD6}"/>
          </ac:spMkLst>
        </pc:spChg>
        <pc:spChg chg="add del">
          <ac:chgData name="Patel, Sujay Sanjiv" userId="S::sujaysp2@illinois.edu::2ec5a641-1924-415c-b016-30f352fbbc3e" providerId="AD" clId="Web-{33AA10CC-A1B4-4D4B-AA9C-ED84EAC78DA7}" dt="2020-11-02T00:12:46.976" v="888"/>
          <ac:spMkLst>
            <pc:docMk/>
            <pc:sldMk cId="2170197351" sldId="258"/>
            <ac:spMk id="17" creationId="{D291F021-C45C-4D44-A2B8-A789E386CC42}"/>
          </ac:spMkLst>
        </pc:spChg>
        <pc:spChg chg="add del">
          <ac:chgData name="Patel, Sujay Sanjiv" userId="S::sujaysp2@illinois.edu::2ec5a641-1924-415c-b016-30f352fbbc3e" providerId="AD" clId="Web-{33AA10CC-A1B4-4D4B-AA9C-ED84EAC78DA7}" dt="2020-11-02T00:30:12.226" v="1429"/>
          <ac:spMkLst>
            <pc:docMk/>
            <pc:sldMk cId="2170197351" sldId="258"/>
            <ac:spMk id="52" creationId="{68A4132F-DEC6-4332-A00C-A11AD4519B6C}"/>
          </ac:spMkLst>
        </pc:spChg>
        <pc:spChg chg="add del">
          <ac:chgData name="Patel, Sujay Sanjiv" userId="S::sujaysp2@illinois.edu::2ec5a641-1924-415c-b016-30f352fbbc3e" providerId="AD" clId="Web-{33AA10CC-A1B4-4D4B-AA9C-ED84EAC78DA7}" dt="2020-11-02T00:30:12.226" v="1429"/>
          <ac:spMkLst>
            <pc:docMk/>
            <pc:sldMk cId="2170197351" sldId="258"/>
            <ac:spMk id="54" creationId="{9B38642C-62C4-4E31-A5D3-BB1DD8CA3942}"/>
          </ac:spMkLst>
        </pc:spChg>
        <pc:spChg chg="add del">
          <ac:chgData name="Patel, Sujay Sanjiv" userId="S::sujaysp2@illinois.edu::2ec5a641-1924-415c-b016-30f352fbbc3e" providerId="AD" clId="Web-{33AA10CC-A1B4-4D4B-AA9C-ED84EAC78DA7}" dt="2020-11-02T00:30:12.226" v="1429"/>
          <ac:spMkLst>
            <pc:docMk/>
            <pc:sldMk cId="2170197351" sldId="258"/>
            <ac:spMk id="56" creationId="{A9F66240-8C38-4069-A5C9-2D3FCD97EDAD}"/>
          </ac:spMkLst>
        </pc:spChg>
        <pc:spChg chg="add">
          <ac:chgData name="Patel, Sujay Sanjiv" userId="S::sujaysp2@illinois.edu::2ec5a641-1924-415c-b016-30f352fbbc3e" providerId="AD" clId="Web-{33AA10CC-A1B4-4D4B-AA9C-ED84EAC78DA7}" dt="2020-11-02T00:30:12.226" v="1429"/>
          <ac:spMkLst>
            <pc:docMk/>
            <pc:sldMk cId="2170197351" sldId="258"/>
            <ac:spMk id="58" creationId="{C95B82D5-A8BB-45BF-BED8-C7B206892100}"/>
          </ac:spMkLst>
        </pc:spChg>
        <pc:spChg chg="add">
          <ac:chgData name="Patel, Sujay Sanjiv" userId="S::sujaysp2@illinois.edu::2ec5a641-1924-415c-b016-30f352fbbc3e" providerId="AD" clId="Web-{33AA10CC-A1B4-4D4B-AA9C-ED84EAC78DA7}" dt="2020-11-02T00:30:12.226" v="1429"/>
          <ac:spMkLst>
            <pc:docMk/>
            <pc:sldMk cId="2170197351" sldId="258"/>
            <ac:spMk id="59" creationId="{296C61EC-FBF4-4216-BE67-6C864D30A01C}"/>
          </ac:spMkLst>
        </pc:spChg>
        <pc:spChg chg="add">
          <ac:chgData name="Patel, Sujay Sanjiv" userId="S::sujaysp2@illinois.edu::2ec5a641-1924-415c-b016-30f352fbbc3e" providerId="AD" clId="Web-{33AA10CC-A1B4-4D4B-AA9C-ED84EAC78DA7}" dt="2020-11-02T00:30:12.226" v="1429"/>
          <ac:spMkLst>
            <pc:docMk/>
            <pc:sldMk cId="2170197351" sldId="258"/>
            <ac:spMk id="60" creationId="{39D6C490-0229-4573-9696-B73E5B3A9C33}"/>
          </ac:spMkLst>
        </pc:spChg>
        <pc:spChg chg="add del">
          <ac:chgData name="Patel, Sujay Sanjiv" userId="S::sujaysp2@illinois.edu::2ec5a641-1924-415c-b016-30f352fbbc3e" providerId="AD" clId="Web-{33AA10CC-A1B4-4D4B-AA9C-ED84EAC78DA7}" dt="2020-11-02T00:30:12.210" v="1428"/>
          <ac:spMkLst>
            <pc:docMk/>
            <pc:sldMk cId="2170197351" sldId="258"/>
            <ac:spMk id="61" creationId="{C7FA33FF-088D-4F16-95A2-2C64D353DEA8}"/>
          </ac:spMkLst>
        </pc:spChg>
        <pc:spChg chg="add del">
          <ac:chgData name="Patel, Sujay Sanjiv" userId="S::sujaysp2@illinois.edu::2ec5a641-1924-415c-b016-30f352fbbc3e" providerId="AD" clId="Web-{33AA10CC-A1B4-4D4B-AA9C-ED84EAC78DA7}" dt="2020-11-02T00:30:12.210" v="1428"/>
          <ac:spMkLst>
            <pc:docMk/>
            <pc:sldMk cId="2170197351" sldId="258"/>
            <ac:spMk id="63" creationId="{A376EFB1-01CF-419F-ABF1-2AF02BBFCBD1}"/>
          </ac:spMkLst>
        </pc:spChg>
        <pc:spChg chg="add del">
          <ac:chgData name="Patel, Sujay Sanjiv" userId="S::sujaysp2@illinois.edu::2ec5a641-1924-415c-b016-30f352fbbc3e" providerId="AD" clId="Web-{33AA10CC-A1B4-4D4B-AA9C-ED84EAC78DA7}" dt="2020-11-02T00:30:12.210" v="1428"/>
          <ac:spMkLst>
            <pc:docMk/>
            <pc:sldMk cId="2170197351" sldId="258"/>
            <ac:spMk id="65" creationId="{FF9DEA15-78BD-4750-AA18-B9F28A6D5AB8}"/>
          </ac:spMkLst>
        </pc:spChg>
        <pc:graphicFrameChg chg="add del">
          <ac:chgData name="Patel, Sujay Sanjiv" userId="S::sujaysp2@illinois.edu::2ec5a641-1924-415c-b016-30f352fbbc3e" providerId="AD" clId="Web-{33AA10CC-A1B4-4D4B-AA9C-ED84EAC78DA7}" dt="2020-11-02T00:11:52.210" v="886"/>
          <ac:graphicFrameMkLst>
            <pc:docMk/>
            <pc:sldMk cId="2170197351" sldId="258"/>
            <ac:graphicFrameMk id="4" creationId="{65DC0AD4-BD76-428D-99F3-7852EF5D0A06}"/>
          </ac:graphicFrameMkLst>
        </pc:graphicFrameChg>
        <pc:graphicFrameChg chg="add del">
          <ac:chgData name="Patel, Sujay Sanjiv" userId="S::sujaysp2@illinois.edu::2ec5a641-1924-415c-b016-30f352fbbc3e" providerId="AD" clId="Web-{33AA10CC-A1B4-4D4B-AA9C-ED84EAC78DA7}" dt="2020-11-02T00:12:46.976" v="888"/>
          <ac:graphicFrameMkLst>
            <pc:docMk/>
            <pc:sldMk cId="2170197351" sldId="258"/>
            <ac:graphicFrameMk id="5" creationId="{B6900CE0-2DE1-4EB8-AA4E-60AB03D28441}"/>
          </ac:graphicFrameMkLst>
        </pc:graphicFrameChg>
        <pc:graphicFrameChg chg="add del">
          <ac:chgData name="Patel, Sujay Sanjiv" userId="S::sujaysp2@illinois.edu::2ec5a641-1924-415c-b016-30f352fbbc3e" providerId="AD" clId="Web-{33AA10CC-A1B4-4D4B-AA9C-ED84EAC78DA7}" dt="2020-11-02T00:13:02.023" v="890"/>
          <ac:graphicFrameMkLst>
            <pc:docMk/>
            <pc:sldMk cId="2170197351" sldId="258"/>
            <ac:graphicFrameMk id="6" creationId="{E009A0B7-79FD-420C-99E7-65240F85E06C}"/>
          </ac:graphicFrameMkLst>
        </pc:graphicFrameChg>
        <pc:picChg chg="add mod ord">
          <ac:chgData name="Patel, Sujay Sanjiv" userId="S::sujaysp2@illinois.edu::2ec5a641-1924-415c-b016-30f352fbbc3e" providerId="AD" clId="Web-{33AA10CC-A1B4-4D4B-AA9C-ED84EAC78DA7}" dt="2020-11-02T00:35:08.038" v="1597" actId="1076"/>
          <ac:picMkLst>
            <pc:docMk/>
            <pc:sldMk cId="2170197351" sldId="258"/>
            <ac:picMk id="46" creationId="{D2ACE4E6-0EC3-4288-986E-B8BF0C245EDA}"/>
          </ac:picMkLst>
        </pc:picChg>
        <pc:picChg chg="add mod ord">
          <ac:chgData name="Patel, Sujay Sanjiv" userId="S::sujaysp2@illinois.edu::2ec5a641-1924-415c-b016-30f352fbbc3e" providerId="AD" clId="Web-{33AA10CC-A1B4-4D4B-AA9C-ED84EAC78DA7}" dt="2020-11-02T00:32:10.820" v="1576" actId="14100"/>
          <ac:picMkLst>
            <pc:docMk/>
            <pc:sldMk cId="2170197351" sldId="258"/>
            <ac:picMk id="47" creationId="{32722BA6-07FA-4036-84B7-5918BB6B592D}"/>
          </ac:picMkLst>
        </pc:picChg>
        <pc:picChg chg="add mod">
          <ac:chgData name="Patel, Sujay Sanjiv" userId="S::sujaysp2@illinois.edu::2ec5a641-1924-415c-b016-30f352fbbc3e" providerId="AD" clId="Web-{33AA10CC-A1B4-4D4B-AA9C-ED84EAC78DA7}" dt="2020-11-02T00:32:17.195" v="1578" actId="14100"/>
          <ac:picMkLst>
            <pc:docMk/>
            <pc:sldMk cId="2170197351" sldId="258"/>
            <ac:picMk id="48" creationId="{EF881982-689A-4A9A-86C3-39832A6E7E63}"/>
          </ac:picMkLst>
        </pc:picChg>
        <pc:picChg chg="add mod">
          <ac:chgData name="Patel, Sujay Sanjiv" userId="S::sujaysp2@illinois.edu::2ec5a641-1924-415c-b016-30f352fbbc3e" providerId="AD" clId="Web-{33AA10CC-A1B4-4D4B-AA9C-ED84EAC78DA7}" dt="2020-11-02T00:33:33.866" v="1590" actId="1076"/>
          <ac:picMkLst>
            <pc:docMk/>
            <pc:sldMk cId="2170197351" sldId="258"/>
            <ac:picMk id="49" creationId="{6D379304-8E1D-41BD-9FE0-49C6C06A4B3C}"/>
          </ac:picMkLst>
        </pc:picChg>
        <pc:picChg chg="add mod">
          <ac:chgData name="Patel, Sujay Sanjiv" userId="S::sujaysp2@illinois.edu::2ec5a641-1924-415c-b016-30f352fbbc3e" providerId="AD" clId="Web-{33AA10CC-A1B4-4D4B-AA9C-ED84EAC78DA7}" dt="2020-11-02T00:33:35.898" v="1591" actId="1076"/>
          <ac:picMkLst>
            <pc:docMk/>
            <pc:sldMk cId="2170197351" sldId="258"/>
            <ac:picMk id="50" creationId="{44C1D6AE-8922-4375-997B-3BE6450E1408}"/>
          </ac:picMkLst>
        </pc:picChg>
        <pc:picChg chg="add mod">
          <ac:chgData name="Patel, Sujay Sanjiv" userId="S::sujaysp2@illinois.edu::2ec5a641-1924-415c-b016-30f352fbbc3e" providerId="AD" clId="Web-{33AA10CC-A1B4-4D4B-AA9C-ED84EAC78DA7}" dt="2020-11-02T00:33:31.726" v="1589" actId="1076"/>
          <ac:picMkLst>
            <pc:docMk/>
            <pc:sldMk cId="2170197351" sldId="258"/>
            <ac:picMk id="51" creationId="{17A62AFA-2771-40C5-9CD5-B2FFD08D38C8}"/>
          </ac:picMkLst>
        </pc:picChg>
        <pc:picChg chg="add mod">
          <ac:chgData name="Patel, Sujay Sanjiv" userId="S::sujaysp2@illinois.edu::2ec5a641-1924-415c-b016-30f352fbbc3e" providerId="AD" clId="Web-{33AA10CC-A1B4-4D4B-AA9C-ED84EAC78DA7}" dt="2020-11-02T00:34:06.632" v="1595" actId="1076"/>
          <ac:picMkLst>
            <pc:docMk/>
            <pc:sldMk cId="2170197351" sldId="258"/>
            <ac:picMk id="53" creationId="{AF8CD97B-4590-4C23-849D-CD69D21B4DDF}"/>
          </ac:picMkLst>
        </pc:picChg>
      </pc:sldChg>
      <pc:sldChg chg="modSp">
        <pc:chgData name="Patel, Sujay Sanjiv" userId="S::sujaysp2@illinois.edu::2ec5a641-1924-415c-b016-30f352fbbc3e" providerId="AD" clId="Web-{33AA10CC-A1B4-4D4B-AA9C-ED84EAC78DA7}" dt="2020-11-02T00:31:28.757" v="1565" actId="20577"/>
        <pc:sldMkLst>
          <pc:docMk/>
          <pc:sldMk cId="1717919045" sldId="260"/>
        </pc:sldMkLst>
        <pc:spChg chg="mod">
          <ac:chgData name="Patel, Sujay Sanjiv" userId="S::sujaysp2@illinois.edu::2ec5a641-1924-415c-b016-30f352fbbc3e" providerId="AD" clId="Web-{33AA10CC-A1B4-4D4B-AA9C-ED84EAC78DA7}" dt="2020-11-02T00:31:28.757" v="1565" actId="20577"/>
          <ac:spMkLst>
            <pc:docMk/>
            <pc:sldMk cId="1717919045" sldId="260"/>
            <ac:spMk id="3" creationId="{EFA76BBA-D2B2-46A3-98C6-BAE4AB7FCCA3}"/>
          </ac:spMkLst>
        </pc:spChg>
      </pc:sldChg>
    </pc:docChg>
  </pc:docChgLst>
  <pc:docChgLst>
    <pc:chgData name="Prasad, Karthik" userId="S::kprasad5@illinois.edu::23838519-64af-4a43-bac3-a82d907dcb1c" providerId="AD" clId="Web-{AEC7F30C-3B1B-4551-ACD7-A3551328AF20}"/>
    <pc:docChg chg="addSld modSld">
      <pc:chgData name="Prasad, Karthik" userId="S::kprasad5@illinois.edu::23838519-64af-4a43-bac3-a82d907dcb1c" providerId="AD" clId="Web-{AEC7F30C-3B1B-4551-ACD7-A3551328AF20}" dt="2020-11-02T01:09:29.097" v="1891" actId="20577"/>
      <pc:docMkLst>
        <pc:docMk/>
      </pc:docMkLst>
      <pc:sldChg chg="addSp delSp modSp mod setBg">
        <pc:chgData name="Prasad, Karthik" userId="S::kprasad5@illinois.edu::23838519-64af-4a43-bac3-a82d907dcb1c" providerId="AD" clId="Web-{AEC7F30C-3B1B-4551-ACD7-A3551328AF20}" dt="2020-11-02T01:08:40.752" v="1851"/>
        <pc:sldMkLst>
          <pc:docMk/>
          <pc:sldMk cId="109857222" sldId="256"/>
        </pc:sldMkLst>
        <pc:spChg chg="mod ord">
          <ac:chgData name="Prasad, Karthik" userId="S::kprasad5@illinois.edu::23838519-64af-4a43-bac3-a82d907dcb1c" providerId="AD" clId="Web-{AEC7F30C-3B1B-4551-ACD7-A3551328AF20}" dt="2020-11-02T01:08:40.752" v="1851"/>
          <ac:spMkLst>
            <pc:docMk/>
            <pc:sldMk cId="109857222" sldId="256"/>
            <ac:spMk id="2" creationId="{00000000-0000-0000-0000-000000000000}"/>
          </ac:spMkLst>
        </pc:spChg>
        <pc:spChg chg="mod ord">
          <ac:chgData name="Prasad, Karthik" userId="S::kprasad5@illinois.edu::23838519-64af-4a43-bac3-a82d907dcb1c" providerId="AD" clId="Web-{AEC7F30C-3B1B-4551-ACD7-A3551328AF20}" dt="2020-11-02T01:08:40.752" v="1851"/>
          <ac:spMkLst>
            <pc:docMk/>
            <pc:sldMk cId="109857222" sldId="256"/>
            <ac:spMk id="3" creationId="{00000000-0000-0000-0000-000000000000}"/>
          </ac:spMkLst>
        </pc:spChg>
        <pc:spChg chg="add del">
          <ac:chgData name="Prasad, Karthik" userId="S::kprasad5@illinois.edu::23838519-64af-4a43-bac3-a82d907dcb1c" providerId="AD" clId="Web-{AEC7F30C-3B1B-4551-ACD7-A3551328AF20}" dt="2020-11-02T01:04:46.309" v="1807"/>
          <ac:spMkLst>
            <pc:docMk/>
            <pc:sldMk cId="109857222" sldId="256"/>
            <ac:spMk id="8" creationId="{88294908-8B00-4F58-BBBA-20F71A40AA9E}"/>
          </ac:spMkLst>
        </pc:spChg>
        <pc:spChg chg="add del">
          <ac:chgData name="Prasad, Karthik" userId="S::kprasad5@illinois.edu::23838519-64af-4a43-bac3-a82d907dcb1c" providerId="AD" clId="Web-{AEC7F30C-3B1B-4551-ACD7-A3551328AF20}" dt="2020-11-02T01:04:46.309" v="1807"/>
          <ac:spMkLst>
            <pc:docMk/>
            <pc:sldMk cId="109857222" sldId="256"/>
            <ac:spMk id="10" creationId="{4364C879-1404-4203-8E9D-CC5DE0A621A2}"/>
          </ac:spMkLst>
        </pc:spChg>
        <pc:spChg chg="add del">
          <ac:chgData name="Prasad, Karthik" userId="S::kprasad5@illinois.edu::23838519-64af-4a43-bac3-a82d907dcb1c" providerId="AD" clId="Web-{AEC7F30C-3B1B-4551-ACD7-A3551328AF20}" dt="2020-11-02T01:04:46.309" v="1807"/>
          <ac:spMkLst>
            <pc:docMk/>
            <pc:sldMk cId="109857222" sldId="256"/>
            <ac:spMk id="12" creationId="{84617302-4B0D-4351-A6BB-6F0930D943AC}"/>
          </ac:spMkLst>
        </pc:spChg>
        <pc:spChg chg="add del">
          <ac:chgData name="Prasad, Karthik" userId="S::kprasad5@illinois.edu::23838519-64af-4a43-bac3-a82d907dcb1c" providerId="AD" clId="Web-{AEC7F30C-3B1B-4551-ACD7-A3551328AF20}" dt="2020-11-02T01:04:46.309" v="1807"/>
          <ac:spMkLst>
            <pc:docMk/>
            <pc:sldMk cId="109857222" sldId="256"/>
            <ac:spMk id="14" creationId="{DA2C7802-C2E0-4218-8F89-8DD7CCD2CD1C}"/>
          </ac:spMkLst>
        </pc:spChg>
        <pc:spChg chg="add del">
          <ac:chgData name="Prasad, Karthik" userId="S::kprasad5@illinois.edu::23838519-64af-4a43-bac3-a82d907dcb1c" providerId="AD" clId="Web-{AEC7F30C-3B1B-4551-ACD7-A3551328AF20}" dt="2020-11-02T01:04:46.309" v="1807"/>
          <ac:spMkLst>
            <pc:docMk/>
            <pc:sldMk cId="109857222" sldId="256"/>
            <ac:spMk id="16" creationId="{A6D7111A-21E5-4EE9-8A78-10E5530F0116}"/>
          </ac:spMkLst>
        </pc:spChg>
        <pc:spChg chg="add del">
          <ac:chgData name="Prasad, Karthik" userId="S::kprasad5@illinois.edu::23838519-64af-4a43-bac3-a82d907dcb1c" providerId="AD" clId="Web-{AEC7F30C-3B1B-4551-ACD7-A3551328AF20}" dt="2020-11-02T01:04:46.309" v="1807"/>
          <ac:spMkLst>
            <pc:docMk/>
            <pc:sldMk cId="109857222" sldId="256"/>
            <ac:spMk id="18" creationId="{A3969E80-A77B-49FC-9122-D89AFD5EE118}"/>
          </ac:spMkLst>
        </pc:spChg>
        <pc:spChg chg="add del">
          <ac:chgData name="Prasad, Karthik" userId="S::kprasad5@illinois.edu::23838519-64af-4a43-bac3-a82d907dcb1c" providerId="AD" clId="Web-{AEC7F30C-3B1B-4551-ACD7-A3551328AF20}" dt="2020-11-02T01:04:46.309" v="1807"/>
          <ac:spMkLst>
            <pc:docMk/>
            <pc:sldMk cId="109857222" sldId="256"/>
            <ac:spMk id="20" creationId="{1849CA57-76BD-4CF2-80BA-D7A46A01B7B1}"/>
          </ac:spMkLst>
        </pc:spChg>
        <pc:spChg chg="add del">
          <ac:chgData name="Prasad, Karthik" userId="S::kprasad5@illinois.edu::23838519-64af-4a43-bac3-a82d907dcb1c" providerId="AD" clId="Web-{AEC7F30C-3B1B-4551-ACD7-A3551328AF20}" dt="2020-11-02T01:04:46.309" v="1807"/>
          <ac:spMkLst>
            <pc:docMk/>
            <pc:sldMk cId="109857222" sldId="256"/>
            <ac:spMk id="22" creationId="{35E9085E-E730-4768-83D4-6CB7E9897153}"/>
          </ac:spMkLst>
        </pc:spChg>
        <pc:spChg chg="add del">
          <ac:chgData name="Prasad, Karthik" userId="S::kprasad5@illinois.edu::23838519-64af-4a43-bac3-a82d907dcb1c" providerId="AD" clId="Web-{AEC7F30C-3B1B-4551-ACD7-A3551328AF20}" dt="2020-11-02T01:04:46.309" v="1807"/>
          <ac:spMkLst>
            <pc:docMk/>
            <pc:sldMk cId="109857222" sldId="256"/>
            <ac:spMk id="24" creationId="{973272FE-A474-4CAE-8CA2-BCC8B476C3F4}"/>
          </ac:spMkLst>
        </pc:spChg>
        <pc:spChg chg="add del">
          <ac:chgData name="Prasad, Karthik" userId="S::kprasad5@illinois.edu::23838519-64af-4a43-bac3-a82d907dcb1c" providerId="AD" clId="Web-{AEC7F30C-3B1B-4551-ACD7-A3551328AF20}" dt="2020-11-02T01:04:46.309" v="1807"/>
          <ac:spMkLst>
            <pc:docMk/>
            <pc:sldMk cId="109857222" sldId="256"/>
            <ac:spMk id="26" creationId="{E07981EA-05A6-437C-88D7-B377B92B031D}"/>
          </ac:spMkLst>
        </pc:spChg>
        <pc:spChg chg="add del">
          <ac:chgData name="Prasad, Karthik" userId="S::kprasad5@illinois.edu::23838519-64af-4a43-bac3-a82d907dcb1c" providerId="AD" clId="Web-{AEC7F30C-3B1B-4551-ACD7-A3551328AF20}" dt="2020-11-02T01:04:46.309" v="1807"/>
          <ac:spMkLst>
            <pc:docMk/>
            <pc:sldMk cId="109857222" sldId="256"/>
            <ac:spMk id="28" creationId="{15E3C750-986E-4769-B1AE-49289FBEE757}"/>
          </ac:spMkLst>
        </pc:spChg>
        <pc:spChg chg="add del">
          <ac:chgData name="Prasad, Karthik" userId="S::kprasad5@illinois.edu::23838519-64af-4a43-bac3-a82d907dcb1c" providerId="AD" clId="Web-{AEC7F30C-3B1B-4551-ACD7-A3551328AF20}" dt="2020-11-02T01:07:55.767" v="1837"/>
          <ac:spMkLst>
            <pc:docMk/>
            <pc:sldMk cId="109857222" sldId="256"/>
            <ac:spMk id="35" creationId="{4913D8DA-B72B-46FB-9E5D-656A0EB0A476}"/>
          </ac:spMkLst>
        </pc:spChg>
        <pc:spChg chg="add del">
          <ac:chgData name="Prasad, Karthik" userId="S::kprasad5@illinois.edu::23838519-64af-4a43-bac3-a82d907dcb1c" providerId="AD" clId="Web-{AEC7F30C-3B1B-4551-ACD7-A3551328AF20}" dt="2020-11-02T01:07:55.767" v="1837"/>
          <ac:spMkLst>
            <pc:docMk/>
            <pc:sldMk cId="109857222" sldId="256"/>
            <ac:spMk id="37" creationId="{63CDDC8E-3FD0-4545-A664-7661835B4586}"/>
          </ac:spMkLst>
        </pc:spChg>
        <pc:spChg chg="add del">
          <ac:chgData name="Prasad, Karthik" userId="S::kprasad5@illinois.edu::23838519-64af-4a43-bac3-a82d907dcb1c" providerId="AD" clId="Web-{AEC7F30C-3B1B-4551-ACD7-A3551328AF20}" dt="2020-11-02T01:07:55.751" v="1836"/>
          <ac:spMkLst>
            <pc:docMk/>
            <pc:sldMk cId="109857222" sldId="256"/>
            <ac:spMk id="39" creationId="{3301E07F-4F79-4B58-8698-EF24DC1ECDBF}"/>
          </ac:spMkLst>
        </pc:spChg>
        <pc:spChg chg="add del">
          <ac:chgData name="Prasad, Karthik" userId="S::kprasad5@illinois.edu::23838519-64af-4a43-bac3-a82d907dcb1c" providerId="AD" clId="Web-{AEC7F30C-3B1B-4551-ACD7-A3551328AF20}" dt="2020-11-02T01:07:55.751" v="1836"/>
          <ac:spMkLst>
            <pc:docMk/>
            <pc:sldMk cId="109857222" sldId="256"/>
            <ac:spMk id="40" creationId="{E58B2195-5055-402F-A3E7-53FF0E4980C3}"/>
          </ac:spMkLst>
        </pc:spChg>
        <pc:spChg chg="add del">
          <ac:chgData name="Prasad, Karthik" userId="S::kprasad5@illinois.edu::23838519-64af-4a43-bac3-a82d907dcb1c" providerId="AD" clId="Web-{AEC7F30C-3B1B-4551-ACD7-A3551328AF20}" dt="2020-11-02T01:07:55.751" v="1836"/>
          <ac:spMkLst>
            <pc:docMk/>
            <pc:sldMk cId="109857222" sldId="256"/>
            <ac:spMk id="41" creationId="{9EE6F773-742A-491A-9A00-A2A150DF500A}"/>
          </ac:spMkLst>
        </pc:spChg>
        <pc:spChg chg="add del">
          <ac:chgData name="Prasad, Karthik" userId="S::kprasad5@illinois.edu::23838519-64af-4a43-bac3-a82d907dcb1c" providerId="AD" clId="Web-{AEC7F30C-3B1B-4551-ACD7-A3551328AF20}" dt="2020-11-02T01:07:54.298" v="1834"/>
          <ac:spMkLst>
            <pc:docMk/>
            <pc:sldMk cId="109857222" sldId="256"/>
            <ac:spMk id="42" creationId="{3301E07F-4F79-4B58-8698-EF24DC1ECDBF}"/>
          </ac:spMkLst>
        </pc:spChg>
        <pc:spChg chg="add del">
          <ac:chgData name="Prasad, Karthik" userId="S::kprasad5@illinois.edu::23838519-64af-4a43-bac3-a82d907dcb1c" providerId="AD" clId="Web-{AEC7F30C-3B1B-4551-ACD7-A3551328AF20}" dt="2020-11-02T01:08:25.017" v="1850"/>
          <ac:spMkLst>
            <pc:docMk/>
            <pc:sldMk cId="109857222" sldId="256"/>
            <ac:spMk id="43" creationId="{3301E07F-4F79-4B58-8698-EF24DC1ECDBF}"/>
          </ac:spMkLst>
        </pc:spChg>
        <pc:spChg chg="add del">
          <ac:chgData name="Prasad, Karthik" userId="S::kprasad5@illinois.edu::23838519-64af-4a43-bac3-a82d907dcb1c" providerId="AD" clId="Web-{AEC7F30C-3B1B-4551-ACD7-A3551328AF20}" dt="2020-11-02T01:07:54.298" v="1834"/>
          <ac:spMkLst>
            <pc:docMk/>
            <pc:sldMk cId="109857222" sldId="256"/>
            <ac:spMk id="44" creationId="{E58B2195-5055-402F-A3E7-53FF0E4980C3}"/>
          </ac:spMkLst>
        </pc:spChg>
        <pc:spChg chg="add del">
          <ac:chgData name="Prasad, Karthik" userId="S::kprasad5@illinois.edu::23838519-64af-4a43-bac3-a82d907dcb1c" providerId="AD" clId="Web-{AEC7F30C-3B1B-4551-ACD7-A3551328AF20}" dt="2020-11-02T01:08:25.017" v="1850"/>
          <ac:spMkLst>
            <pc:docMk/>
            <pc:sldMk cId="109857222" sldId="256"/>
            <ac:spMk id="45" creationId="{E58B2195-5055-402F-A3E7-53FF0E4980C3}"/>
          </ac:spMkLst>
        </pc:spChg>
        <pc:spChg chg="add del">
          <ac:chgData name="Prasad, Karthik" userId="S::kprasad5@illinois.edu::23838519-64af-4a43-bac3-a82d907dcb1c" providerId="AD" clId="Web-{AEC7F30C-3B1B-4551-ACD7-A3551328AF20}" dt="2020-11-02T01:07:54.298" v="1834"/>
          <ac:spMkLst>
            <pc:docMk/>
            <pc:sldMk cId="109857222" sldId="256"/>
            <ac:spMk id="46" creationId="{9EE6F773-742A-491A-9A00-A2A150DF500A}"/>
          </ac:spMkLst>
        </pc:spChg>
        <pc:spChg chg="add del">
          <ac:chgData name="Prasad, Karthik" userId="S::kprasad5@illinois.edu::23838519-64af-4a43-bac3-a82d907dcb1c" providerId="AD" clId="Web-{AEC7F30C-3B1B-4551-ACD7-A3551328AF20}" dt="2020-11-02T01:08:25.017" v="1850"/>
          <ac:spMkLst>
            <pc:docMk/>
            <pc:sldMk cId="109857222" sldId="256"/>
            <ac:spMk id="47" creationId="{9EE6F773-742A-491A-9A00-A2A150DF500A}"/>
          </ac:spMkLst>
        </pc:spChg>
        <pc:spChg chg="add del">
          <ac:chgData name="Prasad, Karthik" userId="S::kprasad5@illinois.edu::23838519-64af-4a43-bac3-a82d907dcb1c" providerId="AD" clId="Web-{AEC7F30C-3B1B-4551-ACD7-A3551328AF20}" dt="2020-11-02T01:08:15.392" v="1841"/>
          <ac:spMkLst>
            <pc:docMk/>
            <pc:sldMk cId="109857222" sldId="256"/>
            <ac:spMk id="49" creationId="{3F138222-D274-4866-96E7-C3B1D6DA8CEE}"/>
          </ac:spMkLst>
        </pc:spChg>
        <pc:spChg chg="add del">
          <ac:chgData name="Prasad, Karthik" userId="S::kprasad5@illinois.edu::23838519-64af-4a43-bac3-a82d907dcb1c" providerId="AD" clId="Web-{AEC7F30C-3B1B-4551-ACD7-A3551328AF20}" dt="2020-11-02T01:08:15.392" v="1841"/>
          <ac:spMkLst>
            <pc:docMk/>
            <pc:sldMk cId="109857222" sldId="256"/>
            <ac:spMk id="50" creationId="{5888E255-D20B-4F26-B9DA-3DF036797008}"/>
          </ac:spMkLst>
        </pc:spChg>
        <pc:spChg chg="add del">
          <ac:chgData name="Prasad, Karthik" userId="S::kprasad5@illinois.edu::23838519-64af-4a43-bac3-a82d907dcb1c" providerId="AD" clId="Web-{AEC7F30C-3B1B-4551-ACD7-A3551328AF20}" dt="2020-11-02T01:08:15.392" v="1841"/>
          <ac:spMkLst>
            <pc:docMk/>
            <pc:sldMk cId="109857222" sldId="256"/>
            <ac:spMk id="51" creationId="{02AD46D6-02D6-45B3-921C-F4033826EFA7}"/>
          </ac:spMkLst>
        </pc:spChg>
        <pc:spChg chg="add del">
          <ac:chgData name="Prasad, Karthik" userId="S::kprasad5@illinois.edu::23838519-64af-4a43-bac3-a82d907dcb1c" providerId="AD" clId="Web-{AEC7F30C-3B1B-4551-ACD7-A3551328AF20}" dt="2020-11-02T01:08:14.095" v="1839"/>
          <ac:spMkLst>
            <pc:docMk/>
            <pc:sldMk cId="109857222" sldId="256"/>
            <ac:spMk id="52" creationId="{80E5FECD-C9FF-49B3-B1FD-6B2D855C4AD5}"/>
          </ac:spMkLst>
        </pc:spChg>
        <pc:spChg chg="add del">
          <ac:chgData name="Prasad, Karthik" userId="S::kprasad5@illinois.edu::23838519-64af-4a43-bac3-a82d907dcb1c" providerId="AD" clId="Web-{AEC7F30C-3B1B-4551-ACD7-A3551328AF20}" dt="2020-11-02T01:08:17.127" v="1843"/>
          <ac:spMkLst>
            <pc:docMk/>
            <pc:sldMk cId="109857222" sldId="256"/>
            <ac:spMk id="53" creationId="{80E5FECD-C9FF-49B3-B1FD-6B2D855C4AD5}"/>
          </ac:spMkLst>
        </pc:spChg>
        <pc:spChg chg="add del">
          <ac:chgData name="Prasad, Karthik" userId="S::kprasad5@illinois.edu::23838519-64af-4a43-bac3-a82d907dcb1c" providerId="AD" clId="Web-{AEC7F30C-3B1B-4551-ACD7-A3551328AF20}" dt="2020-11-02T01:08:14.095" v="1839"/>
          <ac:spMkLst>
            <pc:docMk/>
            <pc:sldMk cId="109857222" sldId="256"/>
            <ac:spMk id="54" creationId="{F5569EEC-E12F-4856-B407-02B2813A4AA5}"/>
          </ac:spMkLst>
        </pc:spChg>
        <pc:spChg chg="add del">
          <ac:chgData name="Prasad, Karthik" userId="S::kprasad5@illinois.edu::23838519-64af-4a43-bac3-a82d907dcb1c" providerId="AD" clId="Web-{AEC7F30C-3B1B-4551-ACD7-A3551328AF20}" dt="2020-11-02T01:08:17.127" v="1843"/>
          <ac:spMkLst>
            <pc:docMk/>
            <pc:sldMk cId="109857222" sldId="256"/>
            <ac:spMk id="55" creationId="{F5569EEC-E12F-4856-B407-02B2813A4AA5}"/>
          </ac:spMkLst>
        </pc:spChg>
        <pc:spChg chg="add del">
          <ac:chgData name="Prasad, Karthik" userId="S::kprasad5@illinois.edu::23838519-64af-4a43-bac3-a82d907dcb1c" providerId="AD" clId="Web-{AEC7F30C-3B1B-4551-ACD7-A3551328AF20}" dt="2020-11-02T01:08:14.095" v="1839"/>
          <ac:spMkLst>
            <pc:docMk/>
            <pc:sldMk cId="109857222" sldId="256"/>
            <ac:spMk id="56" creationId="{CF860788-3A6A-45A3-B3F1-06F159665603}"/>
          </ac:spMkLst>
        </pc:spChg>
        <pc:spChg chg="add del">
          <ac:chgData name="Prasad, Karthik" userId="S::kprasad5@illinois.edu::23838519-64af-4a43-bac3-a82d907dcb1c" providerId="AD" clId="Web-{AEC7F30C-3B1B-4551-ACD7-A3551328AF20}" dt="2020-11-02T01:08:17.127" v="1843"/>
          <ac:spMkLst>
            <pc:docMk/>
            <pc:sldMk cId="109857222" sldId="256"/>
            <ac:spMk id="57" creationId="{CF860788-3A6A-45A3-B3F1-06F159665603}"/>
          </ac:spMkLst>
        </pc:spChg>
        <pc:spChg chg="add del">
          <ac:chgData name="Prasad, Karthik" userId="S::kprasad5@illinois.edu::23838519-64af-4a43-bac3-a82d907dcb1c" providerId="AD" clId="Web-{AEC7F30C-3B1B-4551-ACD7-A3551328AF20}" dt="2020-11-02T01:08:14.095" v="1839"/>
          <ac:spMkLst>
            <pc:docMk/>
            <pc:sldMk cId="109857222" sldId="256"/>
            <ac:spMk id="58" creationId="{DF1E3393-B852-4883-B778-ED3525112942}"/>
          </ac:spMkLst>
        </pc:spChg>
        <pc:spChg chg="add del">
          <ac:chgData name="Prasad, Karthik" userId="S::kprasad5@illinois.edu::23838519-64af-4a43-bac3-a82d907dcb1c" providerId="AD" clId="Web-{AEC7F30C-3B1B-4551-ACD7-A3551328AF20}" dt="2020-11-02T01:08:17.127" v="1843"/>
          <ac:spMkLst>
            <pc:docMk/>
            <pc:sldMk cId="109857222" sldId="256"/>
            <ac:spMk id="59" creationId="{DF1E3393-B852-4883-B778-ED3525112942}"/>
          </ac:spMkLst>
        </pc:spChg>
        <pc:spChg chg="add del">
          <ac:chgData name="Prasad, Karthik" userId="S::kprasad5@illinois.edu::23838519-64af-4a43-bac3-a82d907dcb1c" providerId="AD" clId="Web-{AEC7F30C-3B1B-4551-ACD7-A3551328AF20}" dt="2020-11-02T01:08:14.095" v="1839"/>
          <ac:spMkLst>
            <pc:docMk/>
            <pc:sldMk cId="109857222" sldId="256"/>
            <ac:spMk id="60" creationId="{39853D09-4205-4CC7-83EB-288E886AC9E4}"/>
          </ac:spMkLst>
        </pc:spChg>
        <pc:spChg chg="add del">
          <ac:chgData name="Prasad, Karthik" userId="S::kprasad5@illinois.edu::23838519-64af-4a43-bac3-a82d907dcb1c" providerId="AD" clId="Web-{AEC7F30C-3B1B-4551-ACD7-A3551328AF20}" dt="2020-11-02T01:08:17.127" v="1843"/>
          <ac:spMkLst>
            <pc:docMk/>
            <pc:sldMk cId="109857222" sldId="256"/>
            <ac:spMk id="61" creationId="{39853D09-4205-4CC7-83EB-288E886AC9E4}"/>
          </ac:spMkLst>
        </pc:spChg>
        <pc:spChg chg="add del">
          <ac:chgData name="Prasad, Karthik" userId="S::kprasad5@illinois.edu::23838519-64af-4a43-bac3-a82d907dcb1c" providerId="AD" clId="Web-{AEC7F30C-3B1B-4551-ACD7-A3551328AF20}" dt="2020-11-02T01:08:14.095" v="1839"/>
          <ac:spMkLst>
            <pc:docMk/>
            <pc:sldMk cId="109857222" sldId="256"/>
            <ac:spMk id="62" creationId="{0D040B79-3E73-4A31-840D-D6B9C9FDFC46}"/>
          </ac:spMkLst>
        </pc:spChg>
        <pc:spChg chg="add del">
          <ac:chgData name="Prasad, Karthik" userId="S::kprasad5@illinois.edu::23838519-64af-4a43-bac3-a82d907dcb1c" providerId="AD" clId="Web-{AEC7F30C-3B1B-4551-ACD7-A3551328AF20}" dt="2020-11-02T01:08:17.127" v="1843"/>
          <ac:spMkLst>
            <pc:docMk/>
            <pc:sldMk cId="109857222" sldId="256"/>
            <ac:spMk id="63" creationId="{0D040B79-3E73-4A31-840D-D6B9C9FDFC46}"/>
          </ac:spMkLst>
        </pc:spChg>
        <pc:spChg chg="add del">
          <ac:chgData name="Prasad, Karthik" userId="S::kprasad5@illinois.edu::23838519-64af-4a43-bac3-a82d907dcb1c" providerId="AD" clId="Web-{AEC7F30C-3B1B-4551-ACD7-A3551328AF20}" dt="2020-11-02T01:08:14.095" v="1839"/>
          <ac:spMkLst>
            <pc:docMk/>
            <pc:sldMk cId="109857222" sldId="256"/>
            <ac:spMk id="64" creationId="{156C6AE5-3F8B-42AC-9EA4-1B686A11E93F}"/>
          </ac:spMkLst>
        </pc:spChg>
        <pc:spChg chg="add del">
          <ac:chgData name="Prasad, Karthik" userId="S::kprasad5@illinois.edu::23838519-64af-4a43-bac3-a82d907dcb1c" providerId="AD" clId="Web-{AEC7F30C-3B1B-4551-ACD7-A3551328AF20}" dt="2020-11-02T01:08:17.127" v="1843"/>
          <ac:spMkLst>
            <pc:docMk/>
            <pc:sldMk cId="109857222" sldId="256"/>
            <ac:spMk id="65" creationId="{156C6AE5-3F8B-42AC-9EA4-1B686A11E93F}"/>
          </ac:spMkLst>
        </pc:spChg>
        <pc:spChg chg="add del">
          <ac:chgData name="Prasad, Karthik" userId="S::kprasad5@illinois.edu::23838519-64af-4a43-bac3-a82d907dcb1c" providerId="AD" clId="Web-{AEC7F30C-3B1B-4551-ACD7-A3551328AF20}" dt="2020-11-02T01:08:20.908" v="1845"/>
          <ac:spMkLst>
            <pc:docMk/>
            <pc:sldMk cId="109857222" sldId="256"/>
            <ac:spMk id="66" creationId="{3F138222-D274-4866-96E7-C3B1D6DA8CEE}"/>
          </ac:spMkLst>
        </pc:spChg>
        <pc:spChg chg="add del">
          <ac:chgData name="Prasad, Karthik" userId="S::kprasad5@illinois.edu::23838519-64af-4a43-bac3-a82d907dcb1c" providerId="AD" clId="Web-{AEC7F30C-3B1B-4551-ACD7-A3551328AF20}" dt="2020-11-02T01:08:20.908" v="1845"/>
          <ac:spMkLst>
            <pc:docMk/>
            <pc:sldMk cId="109857222" sldId="256"/>
            <ac:spMk id="67" creationId="{5888E255-D20B-4F26-B9DA-3DF036797008}"/>
          </ac:spMkLst>
        </pc:spChg>
        <pc:spChg chg="add del">
          <ac:chgData name="Prasad, Karthik" userId="S::kprasad5@illinois.edu::23838519-64af-4a43-bac3-a82d907dcb1c" providerId="AD" clId="Web-{AEC7F30C-3B1B-4551-ACD7-A3551328AF20}" dt="2020-11-02T01:08:20.908" v="1845"/>
          <ac:spMkLst>
            <pc:docMk/>
            <pc:sldMk cId="109857222" sldId="256"/>
            <ac:spMk id="68" creationId="{02AD46D6-02D6-45B3-921C-F4033826EFA7}"/>
          </ac:spMkLst>
        </pc:spChg>
        <pc:spChg chg="add del">
          <ac:chgData name="Prasad, Karthik" userId="S::kprasad5@illinois.edu::23838519-64af-4a43-bac3-a82d907dcb1c" providerId="AD" clId="Web-{AEC7F30C-3B1B-4551-ACD7-A3551328AF20}" dt="2020-11-02T01:08:23.189" v="1847"/>
          <ac:spMkLst>
            <pc:docMk/>
            <pc:sldMk cId="109857222" sldId="256"/>
            <ac:spMk id="69" creationId="{80E5FECD-C9FF-49B3-B1FD-6B2D855C4AD5}"/>
          </ac:spMkLst>
        </pc:spChg>
        <pc:spChg chg="add del">
          <ac:chgData name="Prasad, Karthik" userId="S::kprasad5@illinois.edu::23838519-64af-4a43-bac3-a82d907dcb1c" providerId="AD" clId="Web-{AEC7F30C-3B1B-4551-ACD7-A3551328AF20}" dt="2020-11-02T01:08:23.189" v="1847"/>
          <ac:spMkLst>
            <pc:docMk/>
            <pc:sldMk cId="109857222" sldId="256"/>
            <ac:spMk id="70" creationId="{F5569EEC-E12F-4856-B407-02B2813A4AA5}"/>
          </ac:spMkLst>
        </pc:spChg>
        <pc:spChg chg="add del">
          <ac:chgData name="Prasad, Karthik" userId="S::kprasad5@illinois.edu::23838519-64af-4a43-bac3-a82d907dcb1c" providerId="AD" clId="Web-{AEC7F30C-3B1B-4551-ACD7-A3551328AF20}" dt="2020-11-02T01:08:23.189" v="1847"/>
          <ac:spMkLst>
            <pc:docMk/>
            <pc:sldMk cId="109857222" sldId="256"/>
            <ac:spMk id="71" creationId="{CF860788-3A6A-45A3-B3F1-06F159665603}"/>
          </ac:spMkLst>
        </pc:spChg>
        <pc:spChg chg="add del">
          <ac:chgData name="Prasad, Karthik" userId="S::kprasad5@illinois.edu::23838519-64af-4a43-bac3-a82d907dcb1c" providerId="AD" clId="Web-{AEC7F30C-3B1B-4551-ACD7-A3551328AF20}" dt="2020-11-02T01:08:23.189" v="1847"/>
          <ac:spMkLst>
            <pc:docMk/>
            <pc:sldMk cId="109857222" sldId="256"/>
            <ac:spMk id="72" creationId="{DF1E3393-B852-4883-B778-ED3525112942}"/>
          </ac:spMkLst>
        </pc:spChg>
        <pc:spChg chg="add del">
          <ac:chgData name="Prasad, Karthik" userId="S::kprasad5@illinois.edu::23838519-64af-4a43-bac3-a82d907dcb1c" providerId="AD" clId="Web-{AEC7F30C-3B1B-4551-ACD7-A3551328AF20}" dt="2020-11-02T01:08:23.189" v="1847"/>
          <ac:spMkLst>
            <pc:docMk/>
            <pc:sldMk cId="109857222" sldId="256"/>
            <ac:spMk id="73" creationId="{39853D09-4205-4CC7-83EB-288E886AC9E4}"/>
          </ac:spMkLst>
        </pc:spChg>
        <pc:spChg chg="add del">
          <ac:chgData name="Prasad, Karthik" userId="S::kprasad5@illinois.edu::23838519-64af-4a43-bac3-a82d907dcb1c" providerId="AD" clId="Web-{AEC7F30C-3B1B-4551-ACD7-A3551328AF20}" dt="2020-11-02T01:08:23.189" v="1847"/>
          <ac:spMkLst>
            <pc:docMk/>
            <pc:sldMk cId="109857222" sldId="256"/>
            <ac:spMk id="74" creationId="{0D040B79-3E73-4A31-840D-D6B9C9FDFC46}"/>
          </ac:spMkLst>
        </pc:spChg>
        <pc:spChg chg="add del">
          <ac:chgData name="Prasad, Karthik" userId="S::kprasad5@illinois.edu::23838519-64af-4a43-bac3-a82d907dcb1c" providerId="AD" clId="Web-{AEC7F30C-3B1B-4551-ACD7-A3551328AF20}" dt="2020-11-02T01:08:23.189" v="1847"/>
          <ac:spMkLst>
            <pc:docMk/>
            <pc:sldMk cId="109857222" sldId="256"/>
            <ac:spMk id="75" creationId="{156C6AE5-3F8B-42AC-9EA4-1B686A11E93F}"/>
          </ac:spMkLst>
        </pc:spChg>
        <pc:spChg chg="add del">
          <ac:chgData name="Prasad, Karthik" userId="S::kprasad5@illinois.edu::23838519-64af-4a43-bac3-a82d907dcb1c" providerId="AD" clId="Web-{AEC7F30C-3B1B-4551-ACD7-A3551328AF20}" dt="2020-11-02T01:08:25.002" v="1849"/>
          <ac:spMkLst>
            <pc:docMk/>
            <pc:sldMk cId="109857222" sldId="256"/>
            <ac:spMk id="76" creationId="{3F138222-D274-4866-96E7-C3B1D6DA8CEE}"/>
          </ac:spMkLst>
        </pc:spChg>
        <pc:spChg chg="add del">
          <ac:chgData name="Prasad, Karthik" userId="S::kprasad5@illinois.edu::23838519-64af-4a43-bac3-a82d907dcb1c" providerId="AD" clId="Web-{AEC7F30C-3B1B-4551-ACD7-A3551328AF20}" dt="2020-11-02T01:08:25.002" v="1849"/>
          <ac:spMkLst>
            <pc:docMk/>
            <pc:sldMk cId="109857222" sldId="256"/>
            <ac:spMk id="77" creationId="{5888E255-D20B-4F26-B9DA-3DF036797008}"/>
          </ac:spMkLst>
        </pc:spChg>
        <pc:spChg chg="add del">
          <ac:chgData name="Prasad, Karthik" userId="S::kprasad5@illinois.edu::23838519-64af-4a43-bac3-a82d907dcb1c" providerId="AD" clId="Web-{AEC7F30C-3B1B-4551-ACD7-A3551328AF20}" dt="2020-11-02T01:08:25.002" v="1849"/>
          <ac:spMkLst>
            <pc:docMk/>
            <pc:sldMk cId="109857222" sldId="256"/>
            <ac:spMk id="78" creationId="{02AD46D6-02D6-45B3-921C-F4033826EFA7}"/>
          </ac:spMkLst>
        </pc:spChg>
        <pc:spChg chg="add del">
          <ac:chgData name="Prasad, Karthik" userId="S::kprasad5@illinois.edu::23838519-64af-4a43-bac3-a82d907dcb1c" providerId="AD" clId="Web-{AEC7F30C-3B1B-4551-ACD7-A3551328AF20}" dt="2020-11-02T01:08:40.752" v="1851"/>
          <ac:spMkLst>
            <pc:docMk/>
            <pc:sldMk cId="109857222" sldId="256"/>
            <ac:spMk id="79" creationId="{80E5FECD-C9FF-49B3-B1FD-6B2D855C4AD5}"/>
          </ac:spMkLst>
        </pc:spChg>
        <pc:spChg chg="add del">
          <ac:chgData name="Prasad, Karthik" userId="S::kprasad5@illinois.edu::23838519-64af-4a43-bac3-a82d907dcb1c" providerId="AD" clId="Web-{AEC7F30C-3B1B-4551-ACD7-A3551328AF20}" dt="2020-11-02T01:08:40.752" v="1851"/>
          <ac:spMkLst>
            <pc:docMk/>
            <pc:sldMk cId="109857222" sldId="256"/>
            <ac:spMk id="80" creationId="{F5569EEC-E12F-4856-B407-02B2813A4AA5}"/>
          </ac:spMkLst>
        </pc:spChg>
        <pc:spChg chg="add del">
          <ac:chgData name="Prasad, Karthik" userId="S::kprasad5@illinois.edu::23838519-64af-4a43-bac3-a82d907dcb1c" providerId="AD" clId="Web-{AEC7F30C-3B1B-4551-ACD7-A3551328AF20}" dt="2020-11-02T01:08:40.752" v="1851"/>
          <ac:spMkLst>
            <pc:docMk/>
            <pc:sldMk cId="109857222" sldId="256"/>
            <ac:spMk id="81" creationId="{CF860788-3A6A-45A3-B3F1-06F159665603}"/>
          </ac:spMkLst>
        </pc:spChg>
        <pc:spChg chg="add del">
          <ac:chgData name="Prasad, Karthik" userId="S::kprasad5@illinois.edu::23838519-64af-4a43-bac3-a82d907dcb1c" providerId="AD" clId="Web-{AEC7F30C-3B1B-4551-ACD7-A3551328AF20}" dt="2020-11-02T01:08:40.752" v="1851"/>
          <ac:spMkLst>
            <pc:docMk/>
            <pc:sldMk cId="109857222" sldId="256"/>
            <ac:spMk id="82" creationId="{DF1E3393-B852-4883-B778-ED3525112942}"/>
          </ac:spMkLst>
        </pc:spChg>
        <pc:spChg chg="add del">
          <ac:chgData name="Prasad, Karthik" userId="S::kprasad5@illinois.edu::23838519-64af-4a43-bac3-a82d907dcb1c" providerId="AD" clId="Web-{AEC7F30C-3B1B-4551-ACD7-A3551328AF20}" dt="2020-11-02T01:08:40.752" v="1851"/>
          <ac:spMkLst>
            <pc:docMk/>
            <pc:sldMk cId="109857222" sldId="256"/>
            <ac:spMk id="83" creationId="{39853D09-4205-4CC7-83EB-288E886AC9E4}"/>
          </ac:spMkLst>
        </pc:spChg>
        <pc:spChg chg="add del">
          <ac:chgData name="Prasad, Karthik" userId="S::kprasad5@illinois.edu::23838519-64af-4a43-bac3-a82d907dcb1c" providerId="AD" clId="Web-{AEC7F30C-3B1B-4551-ACD7-A3551328AF20}" dt="2020-11-02T01:08:40.752" v="1851"/>
          <ac:spMkLst>
            <pc:docMk/>
            <pc:sldMk cId="109857222" sldId="256"/>
            <ac:spMk id="84" creationId="{0D040B79-3E73-4A31-840D-D6B9C9FDFC46}"/>
          </ac:spMkLst>
        </pc:spChg>
        <pc:spChg chg="add del">
          <ac:chgData name="Prasad, Karthik" userId="S::kprasad5@illinois.edu::23838519-64af-4a43-bac3-a82d907dcb1c" providerId="AD" clId="Web-{AEC7F30C-3B1B-4551-ACD7-A3551328AF20}" dt="2020-11-02T01:08:40.752" v="1851"/>
          <ac:spMkLst>
            <pc:docMk/>
            <pc:sldMk cId="109857222" sldId="256"/>
            <ac:spMk id="85" creationId="{156C6AE5-3F8B-42AC-9EA4-1B686A11E93F}"/>
          </ac:spMkLst>
        </pc:spChg>
        <pc:spChg chg="add">
          <ac:chgData name="Prasad, Karthik" userId="S::kprasad5@illinois.edu::23838519-64af-4a43-bac3-a82d907dcb1c" providerId="AD" clId="Web-{AEC7F30C-3B1B-4551-ACD7-A3551328AF20}" dt="2020-11-02T01:08:40.752" v="1851"/>
          <ac:spMkLst>
            <pc:docMk/>
            <pc:sldMk cId="109857222" sldId="256"/>
            <ac:spMk id="90" creationId="{3301E07F-4F79-4B58-8698-EF24DC1ECDBF}"/>
          </ac:spMkLst>
        </pc:spChg>
        <pc:spChg chg="add">
          <ac:chgData name="Prasad, Karthik" userId="S::kprasad5@illinois.edu::23838519-64af-4a43-bac3-a82d907dcb1c" providerId="AD" clId="Web-{AEC7F30C-3B1B-4551-ACD7-A3551328AF20}" dt="2020-11-02T01:08:40.752" v="1851"/>
          <ac:spMkLst>
            <pc:docMk/>
            <pc:sldMk cId="109857222" sldId="256"/>
            <ac:spMk id="92" creationId="{E58B2195-5055-402F-A3E7-53FF0E4980C3}"/>
          </ac:spMkLst>
        </pc:spChg>
        <pc:spChg chg="add">
          <ac:chgData name="Prasad, Karthik" userId="S::kprasad5@illinois.edu::23838519-64af-4a43-bac3-a82d907dcb1c" providerId="AD" clId="Web-{AEC7F30C-3B1B-4551-ACD7-A3551328AF20}" dt="2020-11-02T01:08:40.752" v="1851"/>
          <ac:spMkLst>
            <pc:docMk/>
            <pc:sldMk cId="109857222" sldId="256"/>
            <ac:spMk id="94" creationId="{9EE6F773-742A-491A-9A00-A2A150DF500A}"/>
          </ac:spMkLst>
        </pc:spChg>
        <pc:picChg chg="add mod">
          <ac:chgData name="Prasad, Karthik" userId="S::kprasad5@illinois.edu::23838519-64af-4a43-bac3-a82d907dcb1c" providerId="AD" clId="Web-{AEC7F30C-3B1B-4551-ACD7-A3551328AF20}" dt="2020-11-02T01:08:40.752" v="1851"/>
          <ac:picMkLst>
            <pc:docMk/>
            <pc:sldMk cId="109857222" sldId="256"/>
            <ac:picMk id="32" creationId="{85B7167B-498E-4451-ABC8-C65414B5F034}"/>
          </ac:picMkLst>
        </pc:picChg>
      </pc:sldChg>
      <pc:sldChg chg="addSp delSp modSp new mod setBg setClrOvrMap modNotes">
        <pc:chgData name="Prasad, Karthik" userId="S::kprasad5@illinois.edu::23838519-64af-4a43-bac3-a82d907dcb1c" providerId="AD" clId="Web-{AEC7F30C-3B1B-4551-ACD7-A3551328AF20}" dt="2020-11-02T01:06:45.843" v="1832"/>
        <pc:sldMkLst>
          <pc:docMk/>
          <pc:sldMk cId="2334811828" sldId="257"/>
        </pc:sldMkLst>
        <pc:spChg chg="mod">
          <ac:chgData name="Prasad, Karthik" userId="S::kprasad5@illinois.edu::23838519-64af-4a43-bac3-a82d907dcb1c" providerId="AD" clId="Web-{AEC7F30C-3B1B-4551-ACD7-A3551328AF20}" dt="2020-11-02T01:06:45.843" v="1832"/>
          <ac:spMkLst>
            <pc:docMk/>
            <pc:sldMk cId="2334811828" sldId="257"/>
            <ac:spMk id="2" creationId="{56BF543D-7054-43A4-B87C-D8FB2FFD80AE}"/>
          </ac:spMkLst>
        </pc:spChg>
        <pc:spChg chg="mod ord">
          <ac:chgData name="Prasad, Karthik" userId="S::kprasad5@illinois.edu::23838519-64af-4a43-bac3-a82d907dcb1c" providerId="AD" clId="Web-{AEC7F30C-3B1B-4551-ACD7-A3551328AF20}" dt="2020-11-02T01:06:45.843" v="1832"/>
          <ac:spMkLst>
            <pc:docMk/>
            <pc:sldMk cId="2334811828" sldId="257"/>
            <ac:spMk id="3" creationId="{0EDAC780-808F-4BB8-A1C9-4A6D670A60D3}"/>
          </ac:spMkLst>
        </pc:spChg>
        <pc:spChg chg="add del">
          <ac:chgData name="Prasad, Karthik" userId="S::kprasad5@illinois.edu::23838519-64af-4a43-bac3-a82d907dcb1c" providerId="AD" clId="Web-{AEC7F30C-3B1B-4551-ACD7-A3551328AF20}" dt="2020-11-02T01:05:41.545" v="1815"/>
          <ac:spMkLst>
            <pc:docMk/>
            <pc:sldMk cId="2334811828" sldId="257"/>
            <ac:spMk id="10" creationId="{C95B82D5-A8BB-45BF-BED8-C7B206892100}"/>
          </ac:spMkLst>
        </pc:spChg>
        <pc:spChg chg="add del">
          <ac:chgData name="Prasad, Karthik" userId="S::kprasad5@illinois.edu::23838519-64af-4a43-bac3-a82d907dcb1c" providerId="AD" clId="Web-{AEC7F30C-3B1B-4551-ACD7-A3551328AF20}" dt="2020-11-02T01:05:41.545" v="1815"/>
          <ac:spMkLst>
            <pc:docMk/>
            <pc:sldMk cId="2334811828" sldId="257"/>
            <ac:spMk id="12" creationId="{296C61EC-FBF4-4216-BE67-6C864D30A01C}"/>
          </ac:spMkLst>
        </pc:spChg>
        <pc:spChg chg="add del">
          <ac:chgData name="Prasad, Karthik" userId="S::kprasad5@illinois.edu::23838519-64af-4a43-bac3-a82d907dcb1c" providerId="AD" clId="Web-{AEC7F30C-3B1B-4551-ACD7-A3551328AF20}" dt="2020-11-02T01:05:41.545" v="1815"/>
          <ac:spMkLst>
            <pc:docMk/>
            <pc:sldMk cId="2334811828" sldId="257"/>
            <ac:spMk id="14" creationId="{39D6C490-0229-4573-9696-B73E5B3A9C33}"/>
          </ac:spMkLst>
        </pc:spChg>
        <pc:spChg chg="add del">
          <ac:chgData name="Prasad, Karthik" userId="S::kprasad5@illinois.edu::23838519-64af-4a43-bac3-a82d907dcb1c" providerId="AD" clId="Web-{AEC7F30C-3B1B-4551-ACD7-A3551328AF20}" dt="2020-11-02T01:05:39.701" v="1812"/>
          <ac:spMkLst>
            <pc:docMk/>
            <pc:sldMk cId="2334811828" sldId="257"/>
            <ac:spMk id="16" creationId="{C4E4288A-DFC8-40A2-90E5-70E851A933AD}"/>
          </ac:spMkLst>
        </pc:spChg>
        <pc:spChg chg="add del">
          <ac:chgData name="Prasad, Karthik" userId="S::kprasad5@illinois.edu::23838519-64af-4a43-bac3-a82d907dcb1c" providerId="AD" clId="Web-{AEC7F30C-3B1B-4551-ACD7-A3551328AF20}" dt="2020-11-02T01:05:41.529" v="1814"/>
          <ac:spMkLst>
            <pc:docMk/>
            <pc:sldMk cId="2334811828" sldId="257"/>
            <ac:spMk id="18" creationId="{C95B82D5-A8BB-45BF-BED8-C7B206892100}"/>
          </ac:spMkLst>
        </pc:spChg>
        <pc:spChg chg="add del">
          <ac:chgData name="Prasad, Karthik" userId="S::kprasad5@illinois.edu::23838519-64af-4a43-bac3-a82d907dcb1c" providerId="AD" clId="Web-{AEC7F30C-3B1B-4551-ACD7-A3551328AF20}" dt="2020-11-02T01:05:15.169" v="1810"/>
          <ac:spMkLst>
            <pc:docMk/>
            <pc:sldMk cId="2334811828" sldId="257"/>
            <ac:spMk id="19" creationId="{C95B82D5-A8BB-45BF-BED8-C7B206892100}"/>
          </ac:spMkLst>
        </pc:spChg>
        <pc:spChg chg="add del">
          <ac:chgData name="Prasad, Karthik" userId="S::kprasad5@illinois.edu::23838519-64af-4a43-bac3-a82d907dcb1c" providerId="AD" clId="Web-{AEC7F30C-3B1B-4551-ACD7-A3551328AF20}" dt="2020-11-02T01:05:41.529" v="1814"/>
          <ac:spMkLst>
            <pc:docMk/>
            <pc:sldMk cId="2334811828" sldId="257"/>
            <ac:spMk id="20" creationId="{296C61EC-FBF4-4216-BE67-6C864D30A01C}"/>
          </ac:spMkLst>
        </pc:spChg>
        <pc:spChg chg="add del">
          <ac:chgData name="Prasad, Karthik" userId="S::kprasad5@illinois.edu::23838519-64af-4a43-bac3-a82d907dcb1c" providerId="AD" clId="Web-{AEC7F30C-3B1B-4551-ACD7-A3551328AF20}" dt="2020-11-02T01:05:15.169" v="1810"/>
          <ac:spMkLst>
            <pc:docMk/>
            <pc:sldMk cId="2334811828" sldId="257"/>
            <ac:spMk id="21" creationId="{296C61EC-FBF4-4216-BE67-6C864D30A01C}"/>
          </ac:spMkLst>
        </pc:spChg>
        <pc:spChg chg="add del">
          <ac:chgData name="Prasad, Karthik" userId="S::kprasad5@illinois.edu::23838519-64af-4a43-bac3-a82d907dcb1c" providerId="AD" clId="Web-{AEC7F30C-3B1B-4551-ACD7-A3551328AF20}" dt="2020-11-02T01:05:15.169" v="1810"/>
          <ac:spMkLst>
            <pc:docMk/>
            <pc:sldMk cId="2334811828" sldId="257"/>
            <ac:spMk id="23" creationId="{39D6C490-0229-4573-9696-B73E5B3A9C33}"/>
          </ac:spMkLst>
        </pc:spChg>
        <pc:spChg chg="add del">
          <ac:chgData name="Prasad, Karthik" userId="S::kprasad5@illinois.edu::23838519-64af-4a43-bac3-a82d907dcb1c" providerId="AD" clId="Web-{AEC7F30C-3B1B-4551-ACD7-A3551328AF20}" dt="2020-11-02T01:05:54.498" v="1824"/>
          <ac:spMkLst>
            <pc:docMk/>
            <pc:sldMk cId="2334811828" sldId="257"/>
            <ac:spMk id="24" creationId="{C4E4288A-DFC8-40A2-90E5-70E851A933AD}"/>
          </ac:spMkLst>
        </pc:spChg>
        <pc:spChg chg="add del">
          <ac:chgData name="Prasad, Karthik" userId="S::kprasad5@illinois.edu::23838519-64af-4a43-bac3-a82d907dcb1c" providerId="AD" clId="Web-{AEC7F30C-3B1B-4551-ACD7-A3551328AF20}" dt="2020-11-02T01:05:39.701" v="1812"/>
          <ac:spMkLst>
            <pc:docMk/>
            <pc:sldMk cId="2334811828" sldId="257"/>
            <ac:spMk id="25" creationId="{BD2BFF02-DF78-4F07-B176-52514E13127D}"/>
          </ac:spMkLst>
        </pc:spChg>
        <pc:spChg chg="add del">
          <ac:chgData name="Prasad, Karthik" userId="S::kprasad5@illinois.edu::23838519-64af-4a43-bac3-a82d907dcb1c" providerId="AD" clId="Web-{AEC7F30C-3B1B-4551-ACD7-A3551328AF20}" dt="2020-11-02T01:05:39.701" v="1812"/>
          <ac:spMkLst>
            <pc:docMk/>
            <pc:sldMk cId="2334811828" sldId="257"/>
            <ac:spMk id="27" creationId="{0DB06EAB-7D8C-403A-86C5-B5FD79A13650}"/>
          </ac:spMkLst>
        </pc:spChg>
        <pc:spChg chg="add del">
          <ac:chgData name="Prasad, Karthik" userId="S::kprasad5@illinois.edu::23838519-64af-4a43-bac3-a82d907dcb1c" providerId="AD" clId="Web-{AEC7F30C-3B1B-4551-ACD7-A3551328AF20}" dt="2020-11-02T01:05:54.498" v="1824"/>
          <ac:spMkLst>
            <pc:docMk/>
            <pc:sldMk cId="2334811828" sldId="257"/>
            <ac:spMk id="29" creationId="{BD2BFF02-DF78-4F07-B176-52514E13127D}"/>
          </ac:spMkLst>
        </pc:spChg>
        <pc:spChg chg="add del">
          <ac:chgData name="Prasad, Karthik" userId="S::kprasad5@illinois.edu::23838519-64af-4a43-bac3-a82d907dcb1c" providerId="AD" clId="Web-{AEC7F30C-3B1B-4551-ACD7-A3551328AF20}" dt="2020-11-02T01:05:54.498" v="1824"/>
          <ac:spMkLst>
            <pc:docMk/>
            <pc:sldMk cId="2334811828" sldId="257"/>
            <ac:spMk id="30" creationId="{0DB06EAB-7D8C-403A-86C5-B5FD79A13650}"/>
          </ac:spMkLst>
        </pc:spChg>
        <pc:spChg chg="add del">
          <ac:chgData name="Prasad, Karthik" userId="S::kprasad5@illinois.edu::23838519-64af-4a43-bac3-a82d907dcb1c" providerId="AD" clId="Web-{AEC7F30C-3B1B-4551-ACD7-A3551328AF20}" dt="2020-11-02T01:05:52.607" v="1821"/>
          <ac:spMkLst>
            <pc:docMk/>
            <pc:sldMk cId="2334811828" sldId="257"/>
            <ac:spMk id="32" creationId="{C62225A2-D3F0-45D1-9C47-B10375316553}"/>
          </ac:spMkLst>
        </pc:spChg>
        <pc:spChg chg="add del">
          <ac:chgData name="Prasad, Karthik" userId="S::kprasad5@illinois.edu::23838519-64af-4a43-bac3-a82d907dcb1c" providerId="AD" clId="Web-{AEC7F30C-3B1B-4551-ACD7-A3551328AF20}" dt="2020-11-02T01:05:52.607" v="1821"/>
          <ac:spMkLst>
            <pc:docMk/>
            <pc:sldMk cId="2334811828" sldId="257"/>
            <ac:spMk id="33" creationId="{1B9FBFA8-6AF4-4091-9C8B-DEC6D89338F0}"/>
          </ac:spMkLst>
        </pc:spChg>
        <pc:spChg chg="add del">
          <ac:chgData name="Prasad, Karthik" userId="S::kprasad5@illinois.edu::23838519-64af-4a43-bac3-a82d907dcb1c" providerId="AD" clId="Web-{AEC7F30C-3B1B-4551-ACD7-A3551328AF20}" dt="2020-11-02T01:05:54.498" v="1823"/>
          <ac:spMkLst>
            <pc:docMk/>
            <pc:sldMk cId="2334811828" sldId="257"/>
            <ac:spMk id="34" creationId="{D4993743-B10A-433C-9996-3035D2C3ABC6}"/>
          </ac:spMkLst>
        </pc:spChg>
        <pc:spChg chg="add del">
          <ac:chgData name="Prasad, Karthik" userId="S::kprasad5@illinois.edu::23838519-64af-4a43-bac3-a82d907dcb1c" providerId="AD" clId="Web-{AEC7F30C-3B1B-4551-ACD7-A3551328AF20}" dt="2020-11-02T01:05:51.654" v="1819"/>
          <ac:spMkLst>
            <pc:docMk/>
            <pc:sldMk cId="2334811828" sldId="257"/>
            <ac:spMk id="35" creationId="{C95B82D5-A8BB-45BF-BED8-C7B206892100}"/>
          </ac:spMkLst>
        </pc:spChg>
        <pc:spChg chg="add del">
          <ac:chgData name="Prasad, Karthik" userId="S::kprasad5@illinois.edu::23838519-64af-4a43-bac3-a82d907dcb1c" providerId="AD" clId="Web-{AEC7F30C-3B1B-4551-ACD7-A3551328AF20}" dt="2020-11-02T01:05:54.498" v="1823"/>
          <ac:spMkLst>
            <pc:docMk/>
            <pc:sldMk cId="2334811828" sldId="257"/>
            <ac:spMk id="36" creationId="{BB3B8946-A0AA-42D4-8A24-639DC6EA170E}"/>
          </ac:spMkLst>
        </pc:spChg>
        <pc:spChg chg="add del">
          <ac:chgData name="Prasad, Karthik" userId="S::kprasad5@illinois.edu::23838519-64af-4a43-bac3-a82d907dcb1c" providerId="AD" clId="Web-{AEC7F30C-3B1B-4551-ACD7-A3551328AF20}" dt="2020-11-02T01:05:51.654" v="1819"/>
          <ac:spMkLst>
            <pc:docMk/>
            <pc:sldMk cId="2334811828" sldId="257"/>
            <ac:spMk id="37" creationId="{296C61EC-FBF4-4216-BE67-6C864D30A01C}"/>
          </ac:spMkLst>
        </pc:spChg>
        <pc:spChg chg="add del">
          <ac:chgData name="Prasad, Karthik" userId="S::kprasad5@illinois.edu::23838519-64af-4a43-bac3-a82d907dcb1c" providerId="AD" clId="Web-{AEC7F30C-3B1B-4551-ACD7-A3551328AF20}" dt="2020-11-02T01:05:54.498" v="1823"/>
          <ac:spMkLst>
            <pc:docMk/>
            <pc:sldMk cId="2334811828" sldId="257"/>
            <ac:spMk id="38" creationId="{AB1038E6-06EF-4DCB-B52E-D3825C50F7C6}"/>
          </ac:spMkLst>
        </pc:spChg>
        <pc:spChg chg="add del">
          <ac:chgData name="Prasad, Karthik" userId="S::kprasad5@illinois.edu::23838519-64af-4a43-bac3-a82d907dcb1c" providerId="AD" clId="Web-{AEC7F30C-3B1B-4551-ACD7-A3551328AF20}" dt="2020-11-02T01:05:51.654" v="1819"/>
          <ac:spMkLst>
            <pc:docMk/>
            <pc:sldMk cId="2334811828" sldId="257"/>
            <ac:spMk id="39" creationId="{39D6C490-0229-4573-9696-B73E5B3A9C33}"/>
          </ac:spMkLst>
        </pc:spChg>
        <pc:spChg chg="add del">
          <ac:chgData name="Prasad, Karthik" userId="S::kprasad5@illinois.edu::23838519-64af-4a43-bac3-a82d907dcb1c" providerId="AD" clId="Web-{AEC7F30C-3B1B-4551-ACD7-A3551328AF20}" dt="2020-11-02T01:06:37.437" v="1831"/>
          <ac:spMkLst>
            <pc:docMk/>
            <pc:sldMk cId="2334811828" sldId="257"/>
            <ac:spMk id="40" creationId="{C62225A2-D3F0-45D1-9C47-B10375316553}"/>
          </ac:spMkLst>
        </pc:spChg>
        <pc:spChg chg="add del">
          <ac:chgData name="Prasad, Karthik" userId="S::kprasad5@illinois.edu::23838519-64af-4a43-bac3-a82d907dcb1c" providerId="AD" clId="Web-{AEC7F30C-3B1B-4551-ACD7-A3551328AF20}" dt="2020-11-02T01:05:54.498" v="1823"/>
          <ac:spMkLst>
            <pc:docMk/>
            <pc:sldMk cId="2334811828" sldId="257"/>
            <ac:spMk id="41" creationId="{5C7EF35C-8B7D-4026-8F09-8B2B2250579B}"/>
          </ac:spMkLst>
        </pc:spChg>
        <pc:spChg chg="add del">
          <ac:chgData name="Prasad, Karthik" userId="S::kprasad5@illinois.edu::23838519-64af-4a43-bac3-a82d907dcb1c" providerId="AD" clId="Web-{AEC7F30C-3B1B-4551-ACD7-A3551328AF20}" dt="2020-11-02T01:06:37.437" v="1831"/>
          <ac:spMkLst>
            <pc:docMk/>
            <pc:sldMk cId="2334811828" sldId="257"/>
            <ac:spMk id="42" creationId="{1B9FBFA8-6AF4-4091-9C8B-DEC6D89338F0}"/>
          </ac:spMkLst>
        </pc:spChg>
        <pc:spChg chg="add del">
          <ac:chgData name="Prasad, Karthik" userId="S::kprasad5@illinois.edu::23838519-64af-4a43-bac3-a82d907dcb1c" providerId="AD" clId="Web-{AEC7F30C-3B1B-4551-ACD7-A3551328AF20}" dt="2020-11-02T01:05:54.498" v="1823"/>
          <ac:spMkLst>
            <pc:docMk/>
            <pc:sldMk cId="2334811828" sldId="257"/>
            <ac:spMk id="43" creationId="{5F24A71D-C0A9-49AC-B2D1-5A9EA2BD383E}"/>
          </ac:spMkLst>
        </pc:spChg>
        <pc:spChg chg="add del">
          <ac:chgData name="Prasad, Karthik" userId="S::kprasad5@illinois.edu::23838519-64af-4a43-bac3-a82d907dcb1c" providerId="AD" clId="Web-{AEC7F30C-3B1B-4551-ACD7-A3551328AF20}" dt="2020-11-02T01:06:37.421" v="1830"/>
          <ac:spMkLst>
            <pc:docMk/>
            <pc:sldMk cId="2334811828" sldId="257"/>
            <ac:spMk id="44" creationId="{C95B82D5-A8BB-45BF-BED8-C7B206892100}"/>
          </ac:spMkLst>
        </pc:spChg>
        <pc:spChg chg="add del">
          <ac:chgData name="Prasad, Karthik" userId="S::kprasad5@illinois.edu::23838519-64af-4a43-bac3-a82d907dcb1c" providerId="AD" clId="Web-{AEC7F30C-3B1B-4551-ACD7-A3551328AF20}" dt="2020-11-02T01:05:54.498" v="1823"/>
          <ac:spMkLst>
            <pc:docMk/>
            <pc:sldMk cId="2334811828" sldId="257"/>
            <ac:spMk id="45" creationId="{14280C55-570C-4284-9850-B2BA33DB6726}"/>
          </ac:spMkLst>
        </pc:spChg>
        <pc:spChg chg="add del">
          <ac:chgData name="Prasad, Karthik" userId="S::kprasad5@illinois.edu::23838519-64af-4a43-bac3-a82d907dcb1c" providerId="AD" clId="Web-{AEC7F30C-3B1B-4551-ACD7-A3551328AF20}" dt="2020-11-02T01:06:37.421" v="1830"/>
          <ac:spMkLst>
            <pc:docMk/>
            <pc:sldMk cId="2334811828" sldId="257"/>
            <ac:spMk id="46" creationId="{296C61EC-FBF4-4216-BE67-6C864D30A01C}"/>
          </ac:spMkLst>
        </pc:spChg>
        <pc:spChg chg="add del">
          <ac:chgData name="Prasad, Karthik" userId="S::kprasad5@illinois.edu::23838519-64af-4a43-bac3-a82d907dcb1c" providerId="AD" clId="Web-{AEC7F30C-3B1B-4551-ACD7-A3551328AF20}" dt="2020-11-02T01:06:36.468" v="1828"/>
          <ac:spMkLst>
            <pc:docMk/>
            <pc:sldMk cId="2334811828" sldId="257"/>
            <ac:spMk id="47" creationId="{91F32EBA-ED97-466E-8CFA-8382584155D0}"/>
          </ac:spMkLst>
        </pc:spChg>
        <pc:spChg chg="add del">
          <ac:chgData name="Prasad, Karthik" userId="S::kprasad5@illinois.edu::23838519-64af-4a43-bac3-a82d907dcb1c" providerId="AD" clId="Web-{AEC7F30C-3B1B-4551-ACD7-A3551328AF20}" dt="2020-11-02T01:06:45.843" v="1832"/>
          <ac:spMkLst>
            <pc:docMk/>
            <pc:sldMk cId="2334811828" sldId="257"/>
            <ac:spMk id="48" creationId="{C4E4288A-DFC8-40A2-90E5-70E851A933AD}"/>
          </ac:spMkLst>
        </pc:spChg>
        <pc:spChg chg="add del">
          <ac:chgData name="Prasad, Karthik" userId="S::kprasad5@illinois.edu::23838519-64af-4a43-bac3-a82d907dcb1c" providerId="AD" clId="Web-{AEC7F30C-3B1B-4551-ACD7-A3551328AF20}" dt="2020-11-02T01:06:36.468" v="1828"/>
          <ac:spMkLst>
            <pc:docMk/>
            <pc:sldMk cId="2334811828" sldId="257"/>
            <ac:spMk id="49" creationId="{912C5E87-CB8A-4EB6-9DF9-90164F54C680}"/>
          </ac:spMkLst>
        </pc:spChg>
        <pc:spChg chg="add del">
          <ac:chgData name="Prasad, Karthik" userId="S::kprasad5@illinois.edu::23838519-64af-4a43-bac3-a82d907dcb1c" providerId="AD" clId="Web-{AEC7F30C-3B1B-4551-ACD7-A3551328AF20}" dt="2020-11-02T01:06:45.843" v="1832"/>
          <ac:spMkLst>
            <pc:docMk/>
            <pc:sldMk cId="2334811828" sldId="257"/>
            <ac:spMk id="53" creationId="{BD2BFF02-DF78-4F07-B176-52514E13127D}"/>
          </ac:spMkLst>
        </pc:spChg>
        <pc:spChg chg="add del">
          <ac:chgData name="Prasad, Karthik" userId="S::kprasad5@illinois.edu::23838519-64af-4a43-bac3-a82d907dcb1c" providerId="AD" clId="Web-{AEC7F30C-3B1B-4551-ACD7-A3551328AF20}" dt="2020-11-02T01:06:45.843" v="1832"/>
          <ac:spMkLst>
            <pc:docMk/>
            <pc:sldMk cId="2334811828" sldId="257"/>
            <ac:spMk id="55" creationId="{0DB06EAB-7D8C-403A-86C5-B5FD79A13650}"/>
          </ac:spMkLst>
        </pc:spChg>
        <pc:spChg chg="add">
          <ac:chgData name="Prasad, Karthik" userId="S::kprasad5@illinois.edu::23838519-64af-4a43-bac3-a82d907dcb1c" providerId="AD" clId="Web-{AEC7F30C-3B1B-4551-ACD7-A3551328AF20}" dt="2020-11-02T01:06:45.843" v="1832"/>
          <ac:spMkLst>
            <pc:docMk/>
            <pc:sldMk cId="2334811828" sldId="257"/>
            <ac:spMk id="60" creationId="{5AAE9118-0436-4488-AC4A-C14DF6A7B6B1}"/>
          </ac:spMkLst>
        </pc:spChg>
        <pc:spChg chg="add">
          <ac:chgData name="Prasad, Karthik" userId="S::kprasad5@illinois.edu::23838519-64af-4a43-bac3-a82d907dcb1c" providerId="AD" clId="Web-{AEC7F30C-3B1B-4551-ACD7-A3551328AF20}" dt="2020-11-02T01:06:45.843" v="1832"/>
          <ac:spMkLst>
            <pc:docMk/>
            <pc:sldMk cId="2334811828" sldId="257"/>
            <ac:spMk id="62" creationId="{1B10F861-B8F1-49C7-BD58-EAB20CEE7F93}"/>
          </ac:spMkLst>
        </pc:spChg>
        <pc:spChg chg="add">
          <ac:chgData name="Prasad, Karthik" userId="S::kprasad5@illinois.edu::23838519-64af-4a43-bac3-a82d907dcb1c" providerId="AD" clId="Web-{AEC7F30C-3B1B-4551-ACD7-A3551328AF20}" dt="2020-11-02T01:06:45.843" v="1832"/>
          <ac:spMkLst>
            <pc:docMk/>
            <pc:sldMk cId="2334811828" sldId="257"/>
            <ac:spMk id="64" creationId="{61F6E425-22AB-4DA2-8FAC-58ADB58EF6C3}"/>
          </ac:spMkLst>
        </pc:spChg>
        <pc:grpChg chg="add del">
          <ac:chgData name="Prasad, Karthik" userId="S::kprasad5@illinois.edu::23838519-64af-4a43-bac3-a82d907dcb1c" providerId="AD" clId="Web-{AEC7F30C-3B1B-4551-ACD7-A3551328AF20}" dt="2020-11-02T01:05:39.701" v="1812"/>
          <ac:grpSpMkLst>
            <pc:docMk/>
            <pc:sldMk cId="2334811828" sldId="257"/>
            <ac:grpSpMk id="17" creationId="{B63C2D82-D4FA-4A37-BB01-1E7B21E4FF20}"/>
          </ac:grpSpMkLst>
        </pc:grpChg>
        <pc:grpChg chg="add del">
          <ac:chgData name="Prasad, Karthik" userId="S::kprasad5@illinois.edu::23838519-64af-4a43-bac3-a82d907dcb1c" providerId="AD" clId="Web-{AEC7F30C-3B1B-4551-ACD7-A3551328AF20}" dt="2020-11-02T01:05:54.498" v="1824"/>
          <ac:grpSpMkLst>
            <pc:docMk/>
            <pc:sldMk cId="2334811828" sldId="257"/>
            <ac:grpSpMk id="26" creationId="{B63C2D82-D4FA-4A37-BB01-1E7B21E4FF20}"/>
          </ac:grpSpMkLst>
        </pc:grpChg>
        <pc:grpChg chg="add del">
          <ac:chgData name="Prasad, Karthik" userId="S::kprasad5@illinois.edu::23838519-64af-4a43-bac3-a82d907dcb1c" providerId="AD" clId="Web-{AEC7F30C-3B1B-4551-ACD7-A3551328AF20}" dt="2020-11-02T01:06:45.843" v="1832"/>
          <ac:grpSpMkLst>
            <pc:docMk/>
            <pc:sldMk cId="2334811828" sldId="257"/>
            <ac:grpSpMk id="52" creationId="{B63C2D82-D4FA-4A37-BB01-1E7B21E4FF20}"/>
          </ac:grpSpMkLst>
        </pc:grpChg>
        <pc:picChg chg="add mod ord modCrop">
          <ac:chgData name="Prasad, Karthik" userId="S::kprasad5@illinois.edu::23838519-64af-4a43-bac3-a82d907dcb1c" providerId="AD" clId="Web-{AEC7F30C-3B1B-4551-ACD7-A3551328AF20}" dt="2020-11-02T01:06:45.843" v="1832"/>
          <ac:picMkLst>
            <pc:docMk/>
            <pc:sldMk cId="2334811828" sldId="257"/>
            <ac:picMk id="4" creationId="{F9EF15AC-328C-4F9C-A23D-6DDFDB427925}"/>
          </ac:picMkLst>
        </pc:picChg>
        <pc:picChg chg="add mod ord modCrop">
          <ac:chgData name="Prasad, Karthik" userId="S::kprasad5@illinois.edu::23838519-64af-4a43-bac3-a82d907dcb1c" providerId="AD" clId="Web-{AEC7F30C-3B1B-4551-ACD7-A3551328AF20}" dt="2020-11-02T01:06:45.843" v="1832"/>
          <ac:picMkLst>
            <pc:docMk/>
            <pc:sldMk cId="2334811828" sldId="257"/>
            <ac:picMk id="5" creationId="{BB0375AF-BFA2-4680-BE5C-AC4917D36101}"/>
          </ac:picMkLst>
        </pc:picChg>
      </pc:sldChg>
      <pc:sldChg chg="modSp new">
        <pc:chgData name="Prasad, Karthik" userId="S::kprasad5@illinois.edu::23838519-64af-4a43-bac3-a82d907dcb1c" providerId="AD" clId="Web-{AEC7F30C-3B1B-4551-ACD7-A3551328AF20}" dt="2020-11-01T23:22:57.649" v="291" actId="20577"/>
        <pc:sldMkLst>
          <pc:docMk/>
          <pc:sldMk cId="2170197351" sldId="258"/>
        </pc:sldMkLst>
        <pc:spChg chg="mod">
          <ac:chgData name="Prasad, Karthik" userId="S::kprasad5@illinois.edu::23838519-64af-4a43-bac3-a82d907dcb1c" providerId="AD" clId="Web-{AEC7F30C-3B1B-4551-ACD7-A3551328AF20}" dt="2020-11-01T23:22:57.649" v="291" actId="20577"/>
          <ac:spMkLst>
            <pc:docMk/>
            <pc:sldMk cId="2170197351" sldId="258"/>
            <ac:spMk id="2" creationId="{2D0AC818-05BD-4FC5-8E45-DA6586EEE11C}"/>
          </ac:spMkLst>
        </pc:spChg>
      </pc:sldChg>
      <pc:sldChg chg="modSp new">
        <pc:chgData name="Prasad, Karthik" userId="S::kprasad5@illinois.edu::23838519-64af-4a43-bac3-a82d907dcb1c" providerId="AD" clId="Web-{AEC7F30C-3B1B-4551-ACD7-A3551328AF20}" dt="2020-11-01T23:24:28.635" v="338" actId="20577"/>
        <pc:sldMkLst>
          <pc:docMk/>
          <pc:sldMk cId="3585322100" sldId="259"/>
        </pc:sldMkLst>
        <pc:spChg chg="mod">
          <ac:chgData name="Prasad, Karthik" userId="S::kprasad5@illinois.edu::23838519-64af-4a43-bac3-a82d907dcb1c" providerId="AD" clId="Web-{AEC7F30C-3B1B-4551-ACD7-A3551328AF20}" dt="2020-11-01T23:24:28.635" v="338" actId="20577"/>
          <ac:spMkLst>
            <pc:docMk/>
            <pc:sldMk cId="3585322100" sldId="259"/>
            <ac:spMk id="2" creationId="{8DE5BA92-067D-4520-8EA2-F69B1498C9DE}"/>
          </ac:spMkLst>
        </pc:spChg>
      </pc:sldChg>
      <pc:sldChg chg="modSp new">
        <pc:chgData name="Prasad, Karthik" userId="S::kprasad5@illinois.edu::23838519-64af-4a43-bac3-a82d907dcb1c" providerId="AD" clId="Web-{AEC7F30C-3B1B-4551-ACD7-A3551328AF20}" dt="2020-11-02T01:09:29.097" v="1890" actId="20577"/>
        <pc:sldMkLst>
          <pc:docMk/>
          <pc:sldMk cId="1717919045" sldId="260"/>
        </pc:sldMkLst>
        <pc:spChg chg="mod">
          <ac:chgData name="Prasad, Karthik" userId="S::kprasad5@illinois.edu::23838519-64af-4a43-bac3-a82d907dcb1c" providerId="AD" clId="Web-{AEC7F30C-3B1B-4551-ACD7-A3551328AF20}" dt="2020-11-01T23:24:48.448" v="355" actId="20577"/>
          <ac:spMkLst>
            <pc:docMk/>
            <pc:sldMk cId="1717919045" sldId="260"/>
            <ac:spMk id="2" creationId="{78A3DD66-2D37-4861-BBEC-C5CD9B762ADE}"/>
          </ac:spMkLst>
        </pc:spChg>
        <pc:spChg chg="mod">
          <ac:chgData name="Prasad, Karthik" userId="S::kprasad5@illinois.edu::23838519-64af-4a43-bac3-a82d907dcb1c" providerId="AD" clId="Web-{AEC7F30C-3B1B-4551-ACD7-A3551328AF20}" dt="2020-11-02T01:09:29.097" v="1890" actId="20577"/>
          <ac:spMkLst>
            <pc:docMk/>
            <pc:sldMk cId="1717919045" sldId="260"/>
            <ac:spMk id="3" creationId="{EFA76BBA-D2B2-46A3-98C6-BAE4AB7FCCA3}"/>
          </ac:spMkLst>
        </pc:spChg>
      </pc:sldChg>
    </pc:docChg>
  </pc:docChgLst>
  <pc:docChgLst>
    <pc:chgData name="Patel, Sujay Sanjiv" userId="S::sujaysp2@illinois.edu::2ec5a641-1924-415c-b016-30f352fbbc3e" providerId="AD" clId="Web-{2CC6FD85-AEBC-421B-AA20-05BD0405B61D}"/>
    <pc:docChg chg="modSld">
      <pc:chgData name="Patel, Sujay Sanjiv" userId="S::sujaysp2@illinois.edu::2ec5a641-1924-415c-b016-30f352fbbc3e" providerId="AD" clId="Web-{2CC6FD85-AEBC-421B-AA20-05BD0405B61D}" dt="2020-11-02T01:08:37.642" v="147"/>
      <pc:docMkLst>
        <pc:docMk/>
      </pc:docMkLst>
      <pc:sldChg chg="addSp delSp modSp mod setBg setClrOvrMap">
        <pc:chgData name="Patel, Sujay Sanjiv" userId="S::sujaysp2@illinois.edu::2ec5a641-1924-415c-b016-30f352fbbc3e" providerId="AD" clId="Web-{2CC6FD85-AEBC-421B-AA20-05BD0405B61D}" dt="2020-11-02T01:08:37.642" v="147"/>
        <pc:sldMkLst>
          <pc:docMk/>
          <pc:sldMk cId="2170197351" sldId="258"/>
        </pc:sldMkLst>
        <pc:spChg chg="mod ord">
          <ac:chgData name="Patel, Sujay Sanjiv" userId="S::sujaysp2@illinois.edu::2ec5a641-1924-415c-b016-30f352fbbc3e" providerId="AD" clId="Web-{2CC6FD85-AEBC-421B-AA20-05BD0405B61D}" dt="2020-11-02T01:08:37.642" v="147"/>
          <ac:spMkLst>
            <pc:docMk/>
            <pc:sldMk cId="2170197351" sldId="258"/>
            <ac:spMk id="2" creationId="{2D0AC818-05BD-4FC5-8E45-DA6586EEE11C}"/>
          </ac:spMkLst>
        </pc:spChg>
        <pc:spChg chg="add del mod ord">
          <ac:chgData name="Patel, Sujay Sanjiv" userId="S::sujaysp2@illinois.edu::2ec5a641-1924-415c-b016-30f352fbbc3e" providerId="AD" clId="Web-{2CC6FD85-AEBC-421B-AA20-05BD0405B61D}" dt="2020-11-02T01:08:37.642" v="147"/>
          <ac:spMkLst>
            <pc:docMk/>
            <pc:sldMk cId="2170197351" sldId="258"/>
            <ac:spMk id="3" creationId="{76FA1006-5CC6-4871-AFA2-C8D7BDEA78CA}"/>
          </ac:spMkLst>
        </pc:spChg>
        <pc:spChg chg="add del">
          <ac:chgData name="Patel, Sujay Sanjiv" userId="S::sujaysp2@illinois.edu::2ec5a641-1924-415c-b016-30f352fbbc3e" providerId="AD" clId="Web-{2CC6FD85-AEBC-421B-AA20-05BD0405B61D}" dt="2020-11-02T01:05:42.032" v="103"/>
          <ac:spMkLst>
            <pc:docMk/>
            <pc:sldMk cId="2170197351" sldId="258"/>
            <ac:spMk id="55" creationId="{73C994B4-9721-4148-9EEC-6793CECDE8DD}"/>
          </ac:spMkLst>
        </pc:spChg>
        <pc:spChg chg="add del">
          <ac:chgData name="Patel, Sujay Sanjiv" userId="S::sujaysp2@illinois.edu::2ec5a641-1924-415c-b016-30f352fbbc3e" providerId="AD" clId="Web-{2CC6FD85-AEBC-421B-AA20-05BD0405B61D}" dt="2020-11-02T01:05:42.032" v="103"/>
          <ac:spMkLst>
            <pc:docMk/>
            <pc:sldMk cId="2170197351" sldId="258"/>
            <ac:spMk id="57" creationId="{F9D95E49-763A-4886-B038-82F734740554}"/>
          </ac:spMkLst>
        </pc:spChg>
        <pc:spChg chg="add del">
          <ac:chgData name="Patel, Sujay Sanjiv" userId="S::sujaysp2@illinois.edu::2ec5a641-1924-415c-b016-30f352fbbc3e" providerId="AD" clId="Web-{2CC6FD85-AEBC-421B-AA20-05BD0405B61D}" dt="2020-11-02T01:05:42.032" v="103"/>
          <ac:spMkLst>
            <pc:docMk/>
            <pc:sldMk cId="2170197351" sldId="258"/>
            <ac:spMk id="62" creationId="{E43DC68B-54DD-4053-BE4D-615259684357}"/>
          </ac:spMkLst>
        </pc:spChg>
        <pc:spChg chg="add del">
          <ac:chgData name="Patel, Sujay Sanjiv" userId="S::sujaysp2@illinois.edu::2ec5a641-1924-415c-b016-30f352fbbc3e" providerId="AD" clId="Web-{2CC6FD85-AEBC-421B-AA20-05BD0405B61D}" dt="2020-11-02T01:05:42.032" v="103"/>
          <ac:spMkLst>
            <pc:docMk/>
            <pc:sldMk cId="2170197351" sldId="258"/>
            <ac:spMk id="64" creationId="{36F31C88-3DEF-4EA8-AE3A-49441413FC54}"/>
          </ac:spMkLst>
        </pc:spChg>
        <pc:spChg chg="add del">
          <ac:chgData name="Patel, Sujay Sanjiv" userId="S::sujaysp2@illinois.edu::2ec5a641-1924-415c-b016-30f352fbbc3e" providerId="AD" clId="Web-{2CC6FD85-AEBC-421B-AA20-05BD0405B61D}" dt="2020-11-02T01:05:43.485" v="105"/>
          <ac:spMkLst>
            <pc:docMk/>
            <pc:sldMk cId="2170197351" sldId="258"/>
            <ac:spMk id="67" creationId="{73C994B4-9721-4148-9EEC-6793CECDE8DD}"/>
          </ac:spMkLst>
        </pc:spChg>
        <pc:spChg chg="add del">
          <ac:chgData name="Patel, Sujay Sanjiv" userId="S::sujaysp2@illinois.edu::2ec5a641-1924-415c-b016-30f352fbbc3e" providerId="AD" clId="Web-{2CC6FD85-AEBC-421B-AA20-05BD0405B61D}" dt="2020-11-02T01:05:43.485" v="105"/>
          <ac:spMkLst>
            <pc:docMk/>
            <pc:sldMk cId="2170197351" sldId="258"/>
            <ac:spMk id="69" creationId="{F9D95E49-763A-4886-B038-82F734740554}"/>
          </ac:spMkLst>
        </pc:spChg>
        <pc:spChg chg="add del">
          <ac:chgData name="Patel, Sujay Sanjiv" userId="S::sujaysp2@illinois.edu::2ec5a641-1924-415c-b016-30f352fbbc3e" providerId="AD" clId="Web-{2CC6FD85-AEBC-421B-AA20-05BD0405B61D}" dt="2020-11-02T01:05:43.485" v="105"/>
          <ac:spMkLst>
            <pc:docMk/>
            <pc:sldMk cId="2170197351" sldId="258"/>
            <ac:spMk id="70" creationId="{405FF9F9-2976-47BF-9D5B-059E893A7663}"/>
          </ac:spMkLst>
        </pc:spChg>
        <pc:spChg chg="add del">
          <ac:chgData name="Patel, Sujay Sanjiv" userId="S::sujaysp2@illinois.edu::2ec5a641-1924-415c-b016-30f352fbbc3e" providerId="AD" clId="Web-{2CC6FD85-AEBC-421B-AA20-05BD0405B61D}" dt="2020-11-02T01:05:45.845" v="107"/>
          <ac:spMkLst>
            <pc:docMk/>
            <pc:sldMk cId="2170197351" sldId="258"/>
            <ac:spMk id="73" creationId="{5C9B446A-6343-4E56-90BA-061E4DDF0FFB}"/>
          </ac:spMkLst>
        </pc:spChg>
        <pc:spChg chg="add del">
          <ac:chgData name="Patel, Sujay Sanjiv" userId="S::sujaysp2@illinois.edu::2ec5a641-1924-415c-b016-30f352fbbc3e" providerId="AD" clId="Web-{2CC6FD85-AEBC-421B-AA20-05BD0405B61D}" dt="2020-11-02T01:05:45.845" v="107"/>
          <ac:spMkLst>
            <pc:docMk/>
            <pc:sldMk cId="2170197351" sldId="258"/>
            <ac:spMk id="74" creationId="{3EC72A1B-03D3-499C-B4BF-AC68EEC22B10}"/>
          </ac:spMkLst>
        </pc:spChg>
        <pc:spChg chg="add del">
          <ac:chgData name="Patel, Sujay Sanjiv" userId="S::sujaysp2@illinois.edu::2ec5a641-1924-415c-b016-30f352fbbc3e" providerId="AD" clId="Web-{2CC6FD85-AEBC-421B-AA20-05BD0405B61D}" dt="2020-11-02T01:05:45.845" v="107"/>
          <ac:spMkLst>
            <pc:docMk/>
            <pc:sldMk cId="2170197351" sldId="258"/>
            <ac:spMk id="75" creationId="{216322C2-3CF0-4D33-BF90-3F384CF6D232}"/>
          </ac:spMkLst>
        </pc:spChg>
        <pc:spChg chg="add del">
          <ac:chgData name="Patel, Sujay Sanjiv" userId="S::sujaysp2@illinois.edu::2ec5a641-1924-415c-b016-30f352fbbc3e" providerId="AD" clId="Web-{2CC6FD85-AEBC-421B-AA20-05BD0405B61D}" dt="2020-11-02T01:05:45.845" v="107"/>
          <ac:spMkLst>
            <pc:docMk/>
            <pc:sldMk cId="2170197351" sldId="258"/>
            <ac:spMk id="76" creationId="{55D4142C-5077-457F-A6AD-3FECFDB39685}"/>
          </ac:spMkLst>
        </pc:spChg>
        <pc:spChg chg="add del">
          <ac:chgData name="Patel, Sujay Sanjiv" userId="S::sujaysp2@illinois.edu::2ec5a641-1924-415c-b016-30f352fbbc3e" providerId="AD" clId="Web-{2CC6FD85-AEBC-421B-AA20-05BD0405B61D}" dt="2020-11-02T01:05:45.845" v="107"/>
          <ac:spMkLst>
            <pc:docMk/>
            <pc:sldMk cId="2170197351" sldId="258"/>
            <ac:spMk id="77" creationId="{7A5F0580-5EE9-419F-96EE-B6529EF6E7D0}"/>
          </ac:spMkLst>
        </pc:spChg>
        <pc:spChg chg="add del">
          <ac:chgData name="Patel, Sujay Sanjiv" userId="S::sujaysp2@illinois.edu::2ec5a641-1924-415c-b016-30f352fbbc3e" providerId="AD" clId="Web-{2CC6FD85-AEBC-421B-AA20-05BD0405B61D}" dt="2020-11-02T01:05:47.845" v="109"/>
          <ac:spMkLst>
            <pc:docMk/>
            <pc:sldMk cId="2170197351" sldId="258"/>
            <ac:spMk id="78" creationId="{73C994B4-9721-4148-9EEC-6793CECDE8DD}"/>
          </ac:spMkLst>
        </pc:spChg>
        <pc:spChg chg="add del">
          <ac:chgData name="Patel, Sujay Sanjiv" userId="S::sujaysp2@illinois.edu::2ec5a641-1924-415c-b016-30f352fbbc3e" providerId="AD" clId="Web-{2CC6FD85-AEBC-421B-AA20-05BD0405B61D}" dt="2020-11-02T01:05:47.845" v="109"/>
          <ac:spMkLst>
            <pc:docMk/>
            <pc:sldMk cId="2170197351" sldId="258"/>
            <ac:spMk id="79" creationId="{F9D95E49-763A-4886-B038-82F734740554}"/>
          </ac:spMkLst>
        </pc:spChg>
        <pc:spChg chg="add del">
          <ac:chgData name="Patel, Sujay Sanjiv" userId="S::sujaysp2@illinois.edu::2ec5a641-1924-415c-b016-30f352fbbc3e" providerId="AD" clId="Web-{2CC6FD85-AEBC-421B-AA20-05BD0405B61D}" dt="2020-11-02T01:05:47.845" v="109"/>
          <ac:spMkLst>
            <pc:docMk/>
            <pc:sldMk cId="2170197351" sldId="258"/>
            <ac:spMk id="80" creationId="{DFB3378C-6C77-4D5E-9D8C-5ED27325926B}"/>
          </ac:spMkLst>
        </pc:spChg>
        <pc:spChg chg="add del">
          <ac:chgData name="Patel, Sujay Sanjiv" userId="S::sujaysp2@illinois.edu::2ec5a641-1924-415c-b016-30f352fbbc3e" providerId="AD" clId="Web-{2CC6FD85-AEBC-421B-AA20-05BD0405B61D}" dt="2020-11-02T01:05:47.845" v="109"/>
          <ac:spMkLst>
            <pc:docMk/>
            <pc:sldMk cId="2170197351" sldId="258"/>
            <ac:spMk id="81" creationId="{36F31C88-3DEF-4EA8-AE3A-49441413FC54}"/>
          </ac:spMkLst>
        </pc:spChg>
        <pc:spChg chg="add del">
          <ac:chgData name="Patel, Sujay Sanjiv" userId="S::sujaysp2@illinois.edu::2ec5a641-1924-415c-b016-30f352fbbc3e" providerId="AD" clId="Web-{2CC6FD85-AEBC-421B-AA20-05BD0405B61D}" dt="2020-11-02T01:05:53.610" v="111"/>
          <ac:spMkLst>
            <pc:docMk/>
            <pc:sldMk cId="2170197351" sldId="258"/>
            <ac:spMk id="84" creationId="{73C994B4-9721-4148-9EEC-6793CECDE8DD}"/>
          </ac:spMkLst>
        </pc:spChg>
        <pc:spChg chg="add del">
          <ac:chgData name="Patel, Sujay Sanjiv" userId="S::sujaysp2@illinois.edu::2ec5a641-1924-415c-b016-30f352fbbc3e" providerId="AD" clId="Web-{2CC6FD85-AEBC-421B-AA20-05BD0405B61D}" dt="2020-11-02T01:05:53.610" v="111"/>
          <ac:spMkLst>
            <pc:docMk/>
            <pc:sldMk cId="2170197351" sldId="258"/>
            <ac:spMk id="85" creationId="{F9D95E49-763A-4886-B038-82F734740554}"/>
          </ac:spMkLst>
        </pc:spChg>
        <pc:spChg chg="add del">
          <ac:chgData name="Patel, Sujay Sanjiv" userId="S::sujaysp2@illinois.edu::2ec5a641-1924-415c-b016-30f352fbbc3e" providerId="AD" clId="Web-{2CC6FD85-AEBC-421B-AA20-05BD0405B61D}" dt="2020-11-02T01:05:53.610" v="111"/>
          <ac:spMkLst>
            <pc:docMk/>
            <pc:sldMk cId="2170197351" sldId="258"/>
            <ac:spMk id="86" creationId="{C953B5EC-5C47-4521-BBC8-B7BBB38160CC}"/>
          </ac:spMkLst>
        </pc:spChg>
        <pc:spChg chg="add del">
          <ac:chgData name="Patel, Sujay Sanjiv" userId="S::sujaysp2@illinois.edu::2ec5a641-1924-415c-b016-30f352fbbc3e" providerId="AD" clId="Web-{2CC6FD85-AEBC-421B-AA20-05BD0405B61D}" dt="2020-11-02T01:05:53.610" v="111"/>
          <ac:spMkLst>
            <pc:docMk/>
            <pc:sldMk cId="2170197351" sldId="258"/>
            <ac:spMk id="87" creationId="{6D95061B-ADFC-4592-8BB1-0D542F6F6436}"/>
          </ac:spMkLst>
        </pc:spChg>
        <pc:spChg chg="add del">
          <ac:chgData name="Patel, Sujay Sanjiv" userId="S::sujaysp2@illinois.edu::2ec5a641-1924-415c-b016-30f352fbbc3e" providerId="AD" clId="Web-{2CC6FD85-AEBC-421B-AA20-05BD0405B61D}" dt="2020-11-02T01:05:55.985" v="113"/>
          <ac:spMkLst>
            <pc:docMk/>
            <pc:sldMk cId="2170197351" sldId="258"/>
            <ac:spMk id="90" creationId="{92468898-5A6E-4D55-85EC-308E785EE06C}"/>
          </ac:spMkLst>
        </pc:spChg>
        <pc:spChg chg="add del">
          <ac:chgData name="Patel, Sujay Sanjiv" userId="S::sujaysp2@illinois.edu::2ec5a641-1924-415c-b016-30f352fbbc3e" providerId="AD" clId="Web-{2CC6FD85-AEBC-421B-AA20-05BD0405B61D}" dt="2020-11-02T01:05:55.985" v="113"/>
          <ac:spMkLst>
            <pc:docMk/>
            <pc:sldMk cId="2170197351" sldId="258"/>
            <ac:spMk id="91" creationId="{3E23A947-2D45-4208-AE2B-64948C87A3EB}"/>
          </ac:spMkLst>
        </pc:spChg>
        <pc:spChg chg="add del">
          <ac:chgData name="Patel, Sujay Sanjiv" userId="S::sujaysp2@illinois.edu::2ec5a641-1924-415c-b016-30f352fbbc3e" providerId="AD" clId="Web-{2CC6FD85-AEBC-421B-AA20-05BD0405B61D}" dt="2020-11-02T01:05:55.985" v="113"/>
          <ac:spMkLst>
            <pc:docMk/>
            <pc:sldMk cId="2170197351" sldId="258"/>
            <ac:spMk id="92" creationId="{E5BBB0F9-6A59-4D02-A9C7-A2D6516684CE}"/>
          </ac:spMkLst>
        </pc:spChg>
        <pc:spChg chg="add del">
          <ac:chgData name="Patel, Sujay Sanjiv" userId="S::sujaysp2@illinois.edu::2ec5a641-1924-415c-b016-30f352fbbc3e" providerId="AD" clId="Web-{2CC6FD85-AEBC-421B-AA20-05BD0405B61D}" dt="2020-11-02T01:06:00.782" v="115"/>
          <ac:spMkLst>
            <pc:docMk/>
            <pc:sldMk cId="2170197351" sldId="258"/>
            <ac:spMk id="93" creationId="{73C994B4-9721-4148-9EEC-6793CECDE8DD}"/>
          </ac:spMkLst>
        </pc:spChg>
        <pc:spChg chg="add del">
          <ac:chgData name="Patel, Sujay Sanjiv" userId="S::sujaysp2@illinois.edu::2ec5a641-1924-415c-b016-30f352fbbc3e" providerId="AD" clId="Web-{2CC6FD85-AEBC-421B-AA20-05BD0405B61D}" dt="2020-11-02T01:06:00.782" v="115"/>
          <ac:spMkLst>
            <pc:docMk/>
            <pc:sldMk cId="2170197351" sldId="258"/>
            <ac:spMk id="94" creationId="{F9D95E49-763A-4886-B038-82F734740554}"/>
          </ac:spMkLst>
        </pc:spChg>
        <pc:spChg chg="add del">
          <ac:chgData name="Patel, Sujay Sanjiv" userId="S::sujaysp2@illinois.edu::2ec5a641-1924-415c-b016-30f352fbbc3e" providerId="AD" clId="Web-{2CC6FD85-AEBC-421B-AA20-05BD0405B61D}" dt="2020-11-02T01:06:00.782" v="115"/>
          <ac:spMkLst>
            <pc:docMk/>
            <pc:sldMk cId="2170197351" sldId="258"/>
            <ac:spMk id="95" creationId="{0CD79C44-92A9-4527-BCA5-7FDEA46878A4}"/>
          </ac:spMkLst>
        </pc:spChg>
        <pc:spChg chg="add del">
          <ac:chgData name="Patel, Sujay Sanjiv" userId="S::sujaysp2@illinois.edu::2ec5a641-1924-415c-b016-30f352fbbc3e" providerId="AD" clId="Web-{2CC6FD85-AEBC-421B-AA20-05BD0405B61D}" dt="2020-11-02T01:06:00.782" v="115"/>
          <ac:spMkLst>
            <pc:docMk/>
            <pc:sldMk cId="2170197351" sldId="258"/>
            <ac:spMk id="96" creationId="{6D95061B-ADFC-4592-8BB1-0D542F6F6436}"/>
          </ac:spMkLst>
        </pc:spChg>
        <pc:spChg chg="add del">
          <ac:chgData name="Patel, Sujay Sanjiv" userId="S::sujaysp2@illinois.edu::2ec5a641-1924-415c-b016-30f352fbbc3e" providerId="AD" clId="Web-{2CC6FD85-AEBC-421B-AA20-05BD0405B61D}" dt="2020-11-02T01:06:33.501" v="119"/>
          <ac:spMkLst>
            <pc:docMk/>
            <pc:sldMk cId="2170197351" sldId="258"/>
            <ac:spMk id="100" creationId="{92468898-5A6E-4D55-85EC-308E785EE06C}"/>
          </ac:spMkLst>
        </pc:spChg>
        <pc:spChg chg="add del">
          <ac:chgData name="Patel, Sujay Sanjiv" userId="S::sujaysp2@illinois.edu::2ec5a641-1924-415c-b016-30f352fbbc3e" providerId="AD" clId="Web-{2CC6FD85-AEBC-421B-AA20-05BD0405B61D}" dt="2020-11-02T01:06:33.501" v="119"/>
          <ac:spMkLst>
            <pc:docMk/>
            <pc:sldMk cId="2170197351" sldId="258"/>
            <ac:spMk id="101" creationId="{3E23A947-2D45-4208-AE2B-64948C87A3EB}"/>
          </ac:spMkLst>
        </pc:spChg>
        <pc:spChg chg="add del">
          <ac:chgData name="Patel, Sujay Sanjiv" userId="S::sujaysp2@illinois.edu::2ec5a641-1924-415c-b016-30f352fbbc3e" providerId="AD" clId="Web-{2CC6FD85-AEBC-421B-AA20-05BD0405B61D}" dt="2020-11-02T01:06:33.501" v="119"/>
          <ac:spMkLst>
            <pc:docMk/>
            <pc:sldMk cId="2170197351" sldId="258"/>
            <ac:spMk id="102" creationId="{E5BBB0F9-6A59-4D02-A9C7-A2D6516684CE}"/>
          </ac:spMkLst>
        </pc:spChg>
        <pc:spChg chg="add del">
          <ac:chgData name="Patel, Sujay Sanjiv" userId="S::sujaysp2@illinois.edu::2ec5a641-1924-415c-b016-30f352fbbc3e" providerId="AD" clId="Web-{2CC6FD85-AEBC-421B-AA20-05BD0405B61D}" dt="2020-11-02T01:06:35.954" v="121"/>
          <ac:spMkLst>
            <pc:docMk/>
            <pc:sldMk cId="2170197351" sldId="258"/>
            <ac:spMk id="103" creationId="{73C994B4-9721-4148-9EEC-6793CECDE8DD}"/>
          </ac:spMkLst>
        </pc:spChg>
        <pc:spChg chg="add del">
          <ac:chgData name="Patel, Sujay Sanjiv" userId="S::sujaysp2@illinois.edu::2ec5a641-1924-415c-b016-30f352fbbc3e" providerId="AD" clId="Web-{2CC6FD85-AEBC-421B-AA20-05BD0405B61D}" dt="2020-11-02T01:06:35.954" v="121"/>
          <ac:spMkLst>
            <pc:docMk/>
            <pc:sldMk cId="2170197351" sldId="258"/>
            <ac:spMk id="104" creationId="{F9D95E49-763A-4886-B038-82F734740554}"/>
          </ac:spMkLst>
        </pc:spChg>
        <pc:spChg chg="add del">
          <ac:chgData name="Patel, Sujay Sanjiv" userId="S::sujaysp2@illinois.edu::2ec5a641-1924-415c-b016-30f352fbbc3e" providerId="AD" clId="Web-{2CC6FD85-AEBC-421B-AA20-05BD0405B61D}" dt="2020-11-02T01:06:35.954" v="121"/>
          <ac:spMkLst>
            <pc:docMk/>
            <pc:sldMk cId="2170197351" sldId="258"/>
            <ac:spMk id="105" creationId="{0CD79C44-92A9-4527-BCA5-7FDEA46878A4}"/>
          </ac:spMkLst>
        </pc:spChg>
        <pc:spChg chg="add del">
          <ac:chgData name="Patel, Sujay Sanjiv" userId="S::sujaysp2@illinois.edu::2ec5a641-1924-415c-b016-30f352fbbc3e" providerId="AD" clId="Web-{2CC6FD85-AEBC-421B-AA20-05BD0405B61D}" dt="2020-11-02T01:06:35.954" v="121"/>
          <ac:spMkLst>
            <pc:docMk/>
            <pc:sldMk cId="2170197351" sldId="258"/>
            <ac:spMk id="106" creationId="{6D95061B-ADFC-4592-8BB1-0D542F6F6436}"/>
          </ac:spMkLst>
        </pc:spChg>
        <pc:spChg chg="add del">
          <ac:chgData name="Patel, Sujay Sanjiv" userId="S::sujaysp2@illinois.edu::2ec5a641-1924-415c-b016-30f352fbbc3e" providerId="AD" clId="Web-{2CC6FD85-AEBC-421B-AA20-05BD0405B61D}" dt="2020-11-02T01:07:03.579" v="123"/>
          <ac:spMkLst>
            <pc:docMk/>
            <pc:sldMk cId="2170197351" sldId="258"/>
            <ac:spMk id="109" creationId="{73C994B4-9721-4148-9EEC-6793CECDE8DD}"/>
          </ac:spMkLst>
        </pc:spChg>
        <pc:spChg chg="add del">
          <ac:chgData name="Patel, Sujay Sanjiv" userId="S::sujaysp2@illinois.edu::2ec5a641-1924-415c-b016-30f352fbbc3e" providerId="AD" clId="Web-{2CC6FD85-AEBC-421B-AA20-05BD0405B61D}" dt="2020-11-02T01:07:03.579" v="123"/>
          <ac:spMkLst>
            <pc:docMk/>
            <pc:sldMk cId="2170197351" sldId="258"/>
            <ac:spMk id="110" creationId="{F9D95E49-763A-4886-B038-82F734740554}"/>
          </ac:spMkLst>
        </pc:spChg>
        <pc:spChg chg="add del">
          <ac:chgData name="Patel, Sujay Sanjiv" userId="S::sujaysp2@illinois.edu::2ec5a641-1924-415c-b016-30f352fbbc3e" providerId="AD" clId="Web-{2CC6FD85-AEBC-421B-AA20-05BD0405B61D}" dt="2020-11-02T01:07:03.579" v="123"/>
          <ac:spMkLst>
            <pc:docMk/>
            <pc:sldMk cId="2170197351" sldId="258"/>
            <ac:spMk id="111" creationId="{DFB3378C-6C77-4D5E-9D8C-5ED27325926B}"/>
          </ac:spMkLst>
        </pc:spChg>
        <pc:spChg chg="add del">
          <ac:chgData name="Patel, Sujay Sanjiv" userId="S::sujaysp2@illinois.edu::2ec5a641-1924-415c-b016-30f352fbbc3e" providerId="AD" clId="Web-{2CC6FD85-AEBC-421B-AA20-05BD0405B61D}" dt="2020-11-02T01:07:03.579" v="123"/>
          <ac:spMkLst>
            <pc:docMk/>
            <pc:sldMk cId="2170197351" sldId="258"/>
            <ac:spMk id="112" creationId="{36F31C88-3DEF-4EA8-AE3A-49441413FC54}"/>
          </ac:spMkLst>
        </pc:spChg>
        <pc:spChg chg="add del">
          <ac:chgData name="Patel, Sujay Sanjiv" userId="S::sujaysp2@illinois.edu::2ec5a641-1924-415c-b016-30f352fbbc3e" providerId="AD" clId="Web-{2CC6FD85-AEBC-421B-AA20-05BD0405B61D}" dt="2020-11-02T01:07:48.142" v="134"/>
          <ac:spMkLst>
            <pc:docMk/>
            <pc:sldMk cId="2170197351" sldId="258"/>
            <ac:spMk id="119" creationId="{5C9B446A-6343-4E56-90BA-061E4DDF0FFB}"/>
          </ac:spMkLst>
        </pc:spChg>
        <pc:spChg chg="add del">
          <ac:chgData name="Patel, Sujay Sanjiv" userId="S::sujaysp2@illinois.edu::2ec5a641-1924-415c-b016-30f352fbbc3e" providerId="AD" clId="Web-{2CC6FD85-AEBC-421B-AA20-05BD0405B61D}" dt="2020-11-02T01:07:48.142" v="134"/>
          <ac:spMkLst>
            <pc:docMk/>
            <pc:sldMk cId="2170197351" sldId="258"/>
            <ac:spMk id="121" creationId="{3EC72A1B-03D3-499C-B4BF-AC68EEC22B10}"/>
          </ac:spMkLst>
        </pc:spChg>
        <pc:spChg chg="add del">
          <ac:chgData name="Patel, Sujay Sanjiv" userId="S::sujaysp2@illinois.edu::2ec5a641-1924-415c-b016-30f352fbbc3e" providerId="AD" clId="Web-{2CC6FD85-AEBC-421B-AA20-05BD0405B61D}" dt="2020-11-02T01:07:48.142" v="134"/>
          <ac:spMkLst>
            <pc:docMk/>
            <pc:sldMk cId="2170197351" sldId="258"/>
            <ac:spMk id="123" creationId="{216322C2-3CF0-4D33-BF90-3F384CF6D232}"/>
          </ac:spMkLst>
        </pc:spChg>
        <pc:spChg chg="add del">
          <ac:chgData name="Patel, Sujay Sanjiv" userId="S::sujaysp2@illinois.edu::2ec5a641-1924-415c-b016-30f352fbbc3e" providerId="AD" clId="Web-{2CC6FD85-AEBC-421B-AA20-05BD0405B61D}" dt="2020-11-02T01:07:48.142" v="134"/>
          <ac:spMkLst>
            <pc:docMk/>
            <pc:sldMk cId="2170197351" sldId="258"/>
            <ac:spMk id="125" creationId="{55D4142C-5077-457F-A6AD-3FECFDB39685}"/>
          </ac:spMkLst>
        </pc:spChg>
        <pc:spChg chg="add del">
          <ac:chgData name="Patel, Sujay Sanjiv" userId="S::sujaysp2@illinois.edu::2ec5a641-1924-415c-b016-30f352fbbc3e" providerId="AD" clId="Web-{2CC6FD85-AEBC-421B-AA20-05BD0405B61D}" dt="2020-11-02T01:07:48.142" v="134"/>
          <ac:spMkLst>
            <pc:docMk/>
            <pc:sldMk cId="2170197351" sldId="258"/>
            <ac:spMk id="127" creationId="{7A5F0580-5EE9-419F-96EE-B6529EF6E7D0}"/>
          </ac:spMkLst>
        </pc:spChg>
        <pc:spChg chg="add del">
          <ac:chgData name="Patel, Sujay Sanjiv" userId="S::sujaysp2@illinois.edu::2ec5a641-1924-415c-b016-30f352fbbc3e" providerId="AD" clId="Web-{2CC6FD85-AEBC-421B-AA20-05BD0405B61D}" dt="2020-11-02T01:07:31.517" v="127"/>
          <ac:spMkLst>
            <pc:docMk/>
            <pc:sldMk cId="2170197351" sldId="258"/>
            <ac:spMk id="129" creationId="{891401DC-7AF6-42FA-BE31-CF773B6C8B2E}"/>
          </ac:spMkLst>
        </pc:spChg>
        <pc:spChg chg="add del">
          <ac:chgData name="Patel, Sujay Sanjiv" userId="S::sujaysp2@illinois.edu::2ec5a641-1924-415c-b016-30f352fbbc3e" providerId="AD" clId="Web-{2CC6FD85-AEBC-421B-AA20-05BD0405B61D}" dt="2020-11-02T01:07:31.517" v="127"/>
          <ac:spMkLst>
            <pc:docMk/>
            <pc:sldMk cId="2170197351" sldId="258"/>
            <ac:spMk id="130" creationId="{2B7203F0-D9CB-4774-B9D4-B3AB625DFBAD}"/>
          </ac:spMkLst>
        </pc:spChg>
        <pc:spChg chg="add del">
          <ac:chgData name="Patel, Sujay Sanjiv" userId="S::sujaysp2@illinois.edu::2ec5a641-1924-415c-b016-30f352fbbc3e" providerId="AD" clId="Web-{2CC6FD85-AEBC-421B-AA20-05BD0405B61D}" dt="2020-11-02T01:07:25.236" v="125"/>
          <ac:spMkLst>
            <pc:docMk/>
            <pc:sldMk cId="2170197351" sldId="258"/>
            <ac:spMk id="132" creationId="{8DF8AE6E-38CD-4B2A-8E02-F099DD30EF40}"/>
          </ac:spMkLst>
        </pc:spChg>
        <pc:spChg chg="add del">
          <ac:chgData name="Patel, Sujay Sanjiv" userId="S::sujaysp2@illinois.edu::2ec5a641-1924-415c-b016-30f352fbbc3e" providerId="AD" clId="Web-{2CC6FD85-AEBC-421B-AA20-05BD0405B61D}" dt="2020-11-02T01:07:25.236" v="125"/>
          <ac:spMkLst>
            <pc:docMk/>
            <pc:sldMk cId="2170197351" sldId="258"/>
            <ac:spMk id="134" creationId="{23293907-0F26-4752-BCD0-3AC2C5026383}"/>
          </ac:spMkLst>
        </pc:spChg>
        <pc:spChg chg="add del">
          <ac:chgData name="Patel, Sujay Sanjiv" userId="S::sujaysp2@illinois.edu::2ec5a641-1924-415c-b016-30f352fbbc3e" providerId="AD" clId="Web-{2CC6FD85-AEBC-421B-AA20-05BD0405B61D}" dt="2020-11-02T01:07:25.236" v="125"/>
          <ac:spMkLst>
            <pc:docMk/>
            <pc:sldMk cId="2170197351" sldId="258"/>
            <ac:spMk id="136" creationId="{4CA07809-FD84-4293-BEDA-C920BB2A1F3F}"/>
          </ac:spMkLst>
        </pc:spChg>
        <pc:spChg chg="add del">
          <ac:chgData name="Patel, Sujay Sanjiv" userId="S::sujaysp2@illinois.edu::2ec5a641-1924-415c-b016-30f352fbbc3e" providerId="AD" clId="Web-{2CC6FD85-AEBC-421B-AA20-05BD0405B61D}" dt="2020-11-02T01:07:25.236" v="125"/>
          <ac:spMkLst>
            <pc:docMk/>
            <pc:sldMk cId="2170197351" sldId="258"/>
            <ac:spMk id="138" creationId="{A06D4B98-7FBD-4771-9C71-AE026D67023F}"/>
          </ac:spMkLst>
        </pc:spChg>
        <pc:spChg chg="add del">
          <ac:chgData name="Patel, Sujay Sanjiv" userId="S::sujaysp2@illinois.edu::2ec5a641-1924-415c-b016-30f352fbbc3e" providerId="AD" clId="Web-{2CC6FD85-AEBC-421B-AA20-05BD0405B61D}" dt="2020-11-02T01:07:25.236" v="125"/>
          <ac:spMkLst>
            <pc:docMk/>
            <pc:sldMk cId="2170197351" sldId="258"/>
            <ac:spMk id="140" creationId="{1E32D174-F8A9-4FF0-8888-1B4F5E184961}"/>
          </ac:spMkLst>
        </pc:spChg>
        <pc:spChg chg="add del">
          <ac:chgData name="Patel, Sujay Sanjiv" userId="S::sujaysp2@illinois.edu::2ec5a641-1924-415c-b016-30f352fbbc3e" providerId="AD" clId="Web-{2CC6FD85-AEBC-421B-AA20-05BD0405B61D}" dt="2020-11-02T01:07:35.830" v="129"/>
          <ac:spMkLst>
            <pc:docMk/>
            <pc:sldMk cId="2170197351" sldId="258"/>
            <ac:spMk id="141" creationId="{81F3642D-13C8-47D1-8141-3F5A7CEBA891}"/>
          </ac:spMkLst>
        </pc:spChg>
        <pc:spChg chg="add del">
          <ac:chgData name="Patel, Sujay Sanjiv" userId="S::sujaysp2@illinois.edu::2ec5a641-1924-415c-b016-30f352fbbc3e" providerId="AD" clId="Web-{2CC6FD85-AEBC-421B-AA20-05BD0405B61D}" dt="2020-11-02T01:07:25.236" v="125"/>
          <ac:spMkLst>
            <pc:docMk/>
            <pc:sldMk cId="2170197351" sldId="258"/>
            <ac:spMk id="142" creationId="{769201C5-687E-46FB-BA72-23BA40BFEE1E}"/>
          </ac:spMkLst>
        </pc:spChg>
        <pc:spChg chg="add del">
          <ac:chgData name="Patel, Sujay Sanjiv" userId="S::sujaysp2@illinois.edu::2ec5a641-1924-415c-b016-30f352fbbc3e" providerId="AD" clId="Web-{2CC6FD85-AEBC-421B-AA20-05BD0405B61D}" dt="2020-11-02T01:07:35.830" v="129"/>
          <ac:spMkLst>
            <pc:docMk/>
            <pc:sldMk cId="2170197351" sldId="258"/>
            <ac:spMk id="143" creationId="{07977D39-626F-40D7-B00F-16E02602DD5A}"/>
          </ac:spMkLst>
        </pc:spChg>
        <pc:spChg chg="add del">
          <ac:chgData name="Patel, Sujay Sanjiv" userId="S::sujaysp2@illinois.edu::2ec5a641-1924-415c-b016-30f352fbbc3e" providerId="AD" clId="Web-{2CC6FD85-AEBC-421B-AA20-05BD0405B61D}" dt="2020-11-02T01:07:25.236" v="125"/>
          <ac:spMkLst>
            <pc:docMk/>
            <pc:sldMk cId="2170197351" sldId="258"/>
            <ac:spMk id="144" creationId="{339141A8-FDFD-4ABE-A499-72C9669F4BE6}"/>
          </ac:spMkLst>
        </pc:spChg>
        <pc:spChg chg="add del">
          <ac:chgData name="Patel, Sujay Sanjiv" userId="S::sujaysp2@illinois.edu::2ec5a641-1924-415c-b016-30f352fbbc3e" providerId="AD" clId="Web-{2CC6FD85-AEBC-421B-AA20-05BD0405B61D}" dt="2020-11-02T01:07:35.830" v="129"/>
          <ac:spMkLst>
            <pc:docMk/>
            <pc:sldMk cId="2170197351" sldId="258"/>
            <ac:spMk id="145" creationId="{98E915F0-311A-4BDD-94EC-B0A3D6A3C546}"/>
          </ac:spMkLst>
        </pc:spChg>
        <pc:spChg chg="add del">
          <ac:chgData name="Patel, Sujay Sanjiv" userId="S::sujaysp2@illinois.edu::2ec5a641-1924-415c-b016-30f352fbbc3e" providerId="AD" clId="Web-{2CC6FD85-AEBC-421B-AA20-05BD0405B61D}" dt="2020-11-02T01:07:25.236" v="125"/>
          <ac:spMkLst>
            <pc:docMk/>
            <pc:sldMk cId="2170197351" sldId="258"/>
            <ac:spMk id="146" creationId="{8A439E11-755A-4258-859D-56A6B6AFCB66}"/>
          </ac:spMkLst>
        </pc:spChg>
        <pc:spChg chg="add del">
          <ac:chgData name="Patel, Sujay Sanjiv" userId="S::sujaysp2@illinois.edu::2ec5a641-1924-415c-b016-30f352fbbc3e" providerId="AD" clId="Web-{2CC6FD85-AEBC-421B-AA20-05BD0405B61D}" dt="2020-11-02T01:07:35.830" v="129"/>
          <ac:spMkLst>
            <pc:docMk/>
            <pc:sldMk cId="2170197351" sldId="258"/>
            <ac:spMk id="147" creationId="{EF1CD662-C732-41EB-A08A-EFB9E7EB8990}"/>
          </ac:spMkLst>
        </pc:spChg>
        <pc:spChg chg="add del">
          <ac:chgData name="Patel, Sujay Sanjiv" userId="S::sujaysp2@illinois.edu::2ec5a641-1924-415c-b016-30f352fbbc3e" providerId="AD" clId="Web-{2CC6FD85-AEBC-421B-AA20-05BD0405B61D}" dt="2020-11-02T01:07:25.236" v="125"/>
          <ac:spMkLst>
            <pc:docMk/>
            <pc:sldMk cId="2170197351" sldId="258"/>
            <ac:spMk id="148" creationId="{E916EF49-F958-4F28-A999-F8FA8D09AF86}"/>
          </ac:spMkLst>
        </pc:spChg>
        <pc:spChg chg="add del">
          <ac:chgData name="Patel, Sujay Sanjiv" userId="S::sujaysp2@illinois.edu::2ec5a641-1924-415c-b016-30f352fbbc3e" providerId="AD" clId="Web-{2CC6FD85-AEBC-421B-AA20-05BD0405B61D}" dt="2020-11-02T01:07:35.830" v="129"/>
          <ac:spMkLst>
            <pc:docMk/>
            <pc:sldMk cId="2170197351" sldId="258"/>
            <ac:spMk id="149" creationId="{B905CDE4-B751-4B3E-B625-6E59F8903414}"/>
          </ac:spMkLst>
        </pc:spChg>
        <pc:spChg chg="add del">
          <ac:chgData name="Patel, Sujay Sanjiv" userId="S::sujaysp2@illinois.edu::2ec5a641-1924-415c-b016-30f352fbbc3e" providerId="AD" clId="Web-{2CC6FD85-AEBC-421B-AA20-05BD0405B61D}" dt="2020-11-02T01:07:25.236" v="125"/>
          <ac:spMkLst>
            <pc:docMk/>
            <pc:sldMk cId="2170197351" sldId="258"/>
            <ac:spMk id="150" creationId="{A7665D74-DFEA-412C-928C-F090E67084F3}"/>
          </ac:spMkLst>
        </pc:spChg>
        <pc:spChg chg="add del">
          <ac:chgData name="Patel, Sujay Sanjiv" userId="S::sujaysp2@illinois.edu::2ec5a641-1924-415c-b016-30f352fbbc3e" providerId="AD" clId="Web-{2CC6FD85-AEBC-421B-AA20-05BD0405B61D}" dt="2020-11-02T01:07:35.830" v="129"/>
          <ac:spMkLst>
            <pc:docMk/>
            <pc:sldMk cId="2170197351" sldId="258"/>
            <ac:spMk id="151" creationId="{08108C16-F4C0-44AA-999D-17BD39219B24}"/>
          </ac:spMkLst>
        </pc:spChg>
        <pc:spChg chg="add del">
          <ac:chgData name="Patel, Sujay Sanjiv" userId="S::sujaysp2@illinois.edu::2ec5a641-1924-415c-b016-30f352fbbc3e" providerId="AD" clId="Web-{2CC6FD85-AEBC-421B-AA20-05BD0405B61D}" dt="2020-11-02T01:07:25.236" v="125"/>
          <ac:spMkLst>
            <pc:docMk/>
            <pc:sldMk cId="2170197351" sldId="258"/>
            <ac:spMk id="152" creationId="{3E84BD56-679D-4E0C-9C9B-D694ABF07373}"/>
          </ac:spMkLst>
        </pc:spChg>
        <pc:spChg chg="add del">
          <ac:chgData name="Patel, Sujay Sanjiv" userId="S::sujaysp2@illinois.edu::2ec5a641-1924-415c-b016-30f352fbbc3e" providerId="AD" clId="Web-{2CC6FD85-AEBC-421B-AA20-05BD0405B61D}" dt="2020-11-02T01:07:35.830" v="129"/>
          <ac:spMkLst>
            <pc:docMk/>
            <pc:sldMk cId="2170197351" sldId="258"/>
            <ac:spMk id="153" creationId="{CDC29AC1-2821-4FCC-B597-88DAF39C36FE}"/>
          </ac:spMkLst>
        </pc:spChg>
        <pc:spChg chg="add del">
          <ac:chgData name="Patel, Sujay Sanjiv" userId="S::sujaysp2@illinois.edu::2ec5a641-1924-415c-b016-30f352fbbc3e" providerId="AD" clId="Web-{2CC6FD85-AEBC-421B-AA20-05BD0405B61D}" dt="2020-11-02T01:07:25.236" v="125"/>
          <ac:spMkLst>
            <pc:docMk/>
            <pc:sldMk cId="2170197351" sldId="258"/>
            <ac:spMk id="154" creationId="{2335FEDF-EF88-4E68-9CF7-5A72EF32AFC2}"/>
          </ac:spMkLst>
        </pc:spChg>
        <pc:spChg chg="add del">
          <ac:chgData name="Patel, Sujay Sanjiv" userId="S::sujaysp2@illinois.edu::2ec5a641-1924-415c-b016-30f352fbbc3e" providerId="AD" clId="Web-{2CC6FD85-AEBC-421B-AA20-05BD0405B61D}" dt="2020-11-02T01:07:35.830" v="129"/>
          <ac:spMkLst>
            <pc:docMk/>
            <pc:sldMk cId="2170197351" sldId="258"/>
            <ac:spMk id="155" creationId="{0640CCAE-325C-4DD0-BB26-38BF690F3BBB}"/>
          </ac:spMkLst>
        </pc:spChg>
        <pc:spChg chg="add del">
          <ac:chgData name="Patel, Sujay Sanjiv" userId="S::sujaysp2@illinois.edu::2ec5a641-1924-415c-b016-30f352fbbc3e" providerId="AD" clId="Web-{2CC6FD85-AEBC-421B-AA20-05BD0405B61D}" dt="2020-11-02T01:07:25.236" v="125"/>
          <ac:spMkLst>
            <pc:docMk/>
            <pc:sldMk cId="2170197351" sldId="258"/>
            <ac:spMk id="156" creationId="{03DB71A4-74AA-406D-9553-61C0C6D23689}"/>
          </ac:spMkLst>
        </pc:spChg>
        <pc:spChg chg="add del">
          <ac:chgData name="Patel, Sujay Sanjiv" userId="S::sujaysp2@illinois.edu::2ec5a641-1924-415c-b016-30f352fbbc3e" providerId="AD" clId="Web-{2CC6FD85-AEBC-421B-AA20-05BD0405B61D}" dt="2020-11-02T01:07:35.830" v="129"/>
          <ac:spMkLst>
            <pc:docMk/>
            <pc:sldMk cId="2170197351" sldId="258"/>
            <ac:spMk id="157" creationId="{49AC9A43-F5C5-4703-A0F0-78CBB9542E37}"/>
          </ac:spMkLst>
        </pc:spChg>
        <pc:spChg chg="add del">
          <ac:chgData name="Patel, Sujay Sanjiv" userId="S::sujaysp2@illinois.edu::2ec5a641-1924-415c-b016-30f352fbbc3e" providerId="AD" clId="Web-{2CC6FD85-AEBC-421B-AA20-05BD0405B61D}" dt="2020-11-02T01:07:25.236" v="125"/>
          <ac:spMkLst>
            <pc:docMk/>
            <pc:sldMk cId="2170197351" sldId="258"/>
            <ac:spMk id="158" creationId="{DA9994C2-211B-4BF6-B6A0-D67471594EC1}"/>
          </ac:spMkLst>
        </pc:spChg>
        <pc:spChg chg="add del">
          <ac:chgData name="Patel, Sujay Sanjiv" userId="S::sujaysp2@illinois.edu::2ec5a641-1924-415c-b016-30f352fbbc3e" providerId="AD" clId="Web-{2CC6FD85-AEBC-421B-AA20-05BD0405B61D}" dt="2020-11-02T01:07:35.830" v="129"/>
          <ac:spMkLst>
            <pc:docMk/>
            <pc:sldMk cId="2170197351" sldId="258"/>
            <ac:spMk id="159" creationId="{BE28351C-7EEF-428E-9B7A-5CC84F336216}"/>
          </ac:spMkLst>
        </pc:spChg>
        <pc:spChg chg="add del">
          <ac:chgData name="Patel, Sujay Sanjiv" userId="S::sujaysp2@illinois.edu::2ec5a641-1924-415c-b016-30f352fbbc3e" providerId="AD" clId="Web-{2CC6FD85-AEBC-421B-AA20-05BD0405B61D}" dt="2020-11-02T01:07:25.236" v="125"/>
          <ac:spMkLst>
            <pc:docMk/>
            <pc:sldMk cId="2170197351" sldId="258"/>
            <ac:spMk id="160" creationId="{837A7BE2-DF08-4ECE-A520-13927DBF4C5E}"/>
          </ac:spMkLst>
        </pc:spChg>
        <pc:spChg chg="add del">
          <ac:chgData name="Patel, Sujay Sanjiv" userId="S::sujaysp2@illinois.edu::2ec5a641-1924-415c-b016-30f352fbbc3e" providerId="AD" clId="Web-{2CC6FD85-AEBC-421B-AA20-05BD0405B61D}" dt="2020-11-02T01:07:35.830" v="129"/>
          <ac:spMkLst>
            <pc:docMk/>
            <pc:sldMk cId="2170197351" sldId="258"/>
            <ac:spMk id="161" creationId="{C8F10CB3-3B5E-4C7A-98CF-B87454DDFA39}"/>
          </ac:spMkLst>
        </pc:spChg>
        <pc:spChg chg="add del">
          <ac:chgData name="Patel, Sujay Sanjiv" userId="S::sujaysp2@illinois.edu::2ec5a641-1924-415c-b016-30f352fbbc3e" providerId="AD" clId="Web-{2CC6FD85-AEBC-421B-AA20-05BD0405B61D}" dt="2020-11-02T01:07:35.830" v="129"/>
          <ac:spMkLst>
            <pc:docMk/>
            <pc:sldMk cId="2170197351" sldId="258"/>
            <ac:spMk id="162" creationId="{B0B0DBC8-B5F0-40AE-A3D3-BCD504119D4C}"/>
          </ac:spMkLst>
        </pc:spChg>
        <pc:spChg chg="add del">
          <ac:chgData name="Patel, Sujay Sanjiv" userId="S::sujaysp2@illinois.edu::2ec5a641-1924-415c-b016-30f352fbbc3e" providerId="AD" clId="Web-{2CC6FD85-AEBC-421B-AA20-05BD0405B61D}" dt="2020-11-02T01:07:43.595" v="131"/>
          <ac:spMkLst>
            <pc:docMk/>
            <pc:sldMk cId="2170197351" sldId="258"/>
            <ac:spMk id="163" creationId="{8DF8AE6E-38CD-4B2A-8E02-F099DD30EF40}"/>
          </ac:spMkLst>
        </pc:spChg>
        <pc:spChg chg="add del">
          <ac:chgData name="Patel, Sujay Sanjiv" userId="S::sujaysp2@illinois.edu::2ec5a641-1924-415c-b016-30f352fbbc3e" providerId="AD" clId="Web-{2CC6FD85-AEBC-421B-AA20-05BD0405B61D}" dt="2020-11-02T01:07:43.595" v="131"/>
          <ac:spMkLst>
            <pc:docMk/>
            <pc:sldMk cId="2170197351" sldId="258"/>
            <ac:spMk id="164" creationId="{23293907-0F26-4752-BCD0-3AC2C5026383}"/>
          </ac:spMkLst>
        </pc:spChg>
        <pc:spChg chg="add del">
          <ac:chgData name="Patel, Sujay Sanjiv" userId="S::sujaysp2@illinois.edu::2ec5a641-1924-415c-b016-30f352fbbc3e" providerId="AD" clId="Web-{2CC6FD85-AEBC-421B-AA20-05BD0405B61D}" dt="2020-11-02T01:07:43.595" v="131"/>
          <ac:spMkLst>
            <pc:docMk/>
            <pc:sldMk cId="2170197351" sldId="258"/>
            <ac:spMk id="165" creationId="{4CA07809-FD84-4293-BEDA-C920BB2A1F3F}"/>
          </ac:spMkLst>
        </pc:spChg>
        <pc:spChg chg="add del">
          <ac:chgData name="Patel, Sujay Sanjiv" userId="S::sujaysp2@illinois.edu::2ec5a641-1924-415c-b016-30f352fbbc3e" providerId="AD" clId="Web-{2CC6FD85-AEBC-421B-AA20-05BD0405B61D}" dt="2020-11-02T01:07:43.595" v="131"/>
          <ac:spMkLst>
            <pc:docMk/>
            <pc:sldMk cId="2170197351" sldId="258"/>
            <ac:spMk id="166" creationId="{A06D4B98-7FBD-4771-9C71-AE026D67023F}"/>
          </ac:spMkLst>
        </pc:spChg>
        <pc:spChg chg="add del">
          <ac:chgData name="Patel, Sujay Sanjiv" userId="S::sujaysp2@illinois.edu::2ec5a641-1924-415c-b016-30f352fbbc3e" providerId="AD" clId="Web-{2CC6FD85-AEBC-421B-AA20-05BD0405B61D}" dt="2020-11-02T01:07:43.595" v="131"/>
          <ac:spMkLst>
            <pc:docMk/>
            <pc:sldMk cId="2170197351" sldId="258"/>
            <ac:spMk id="167" creationId="{1E32D174-F8A9-4FF0-8888-1B4F5E184961}"/>
          </ac:spMkLst>
        </pc:spChg>
        <pc:spChg chg="add del">
          <ac:chgData name="Patel, Sujay Sanjiv" userId="S::sujaysp2@illinois.edu::2ec5a641-1924-415c-b016-30f352fbbc3e" providerId="AD" clId="Web-{2CC6FD85-AEBC-421B-AA20-05BD0405B61D}" dt="2020-11-02T01:07:43.595" v="131"/>
          <ac:spMkLst>
            <pc:docMk/>
            <pc:sldMk cId="2170197351" sldId="258"/>
            <ac:spMk id="168" creationId="{769201C5-687E-46FB-BA72-23BA40BFEE1E}"/>
          </ac:spMkLst>
        </pc:spChg>
        <pc:spChg chg="add del">
          <ac:chgData name="Patel, Sujay Sanjiv" userId="S::sujaysp2@illinois.edu::2ec5a641-1924-415c-b016-30f352fbbc3e" providerId="AD" clId="Web-{2CC6FD85-AEBC-421B-AA20-05BD0405B61D}" dt="2020-11-02T01:07:43.595" v="131"/>
          <ac:spMkLst>
            <pc:docMk/>
            <pc:sldMk cId="2170197351" sldId="258"/>
            <ac:spMk id="169" creationId="{339141A8-FDFD-4ABE-A499-72C9669F4BE6}"/>
          </ac:spMkLst>
        </pc:spChg>
        <pc:spChg chg="add del">
          <ac:chgData name="Patel, Sujay Sanjiv" userId="S::sujaysp2@illinois.edu::2ec5a641-1924-415c-b016-30f352fbbc3e" providerId="AD" clId="Web-{2CC6FD85-AEBC-421B-AA20-05BD0405B61D}" dt="2020-11-02T01:07:43.595" v="131"/>
          <ac:spMkLst>
            <pc:docMk/>
            <pc:sldMk cId="2170197351" sldId="258"/>
            <ac:spMk id="170" creationId="{8A439E11-755A-4258-859D-56A6B6AFCB66}"/>
          </ac:spMkLst>
        </pc:spChg>
        <pc:spChg chg="add del">
          <ac:chgData name="Patel, Sujay Sanjiv" userId="S::sujaysp2@illinois.edu::2ec5a641-1924-415c-b016-30f352fbbc3e" providerId="AD" clId="Web-{2CC6FD85-AEBC-421B-AA20-05BD0405B61D}" dt="2020-11-02T01:07:43.595" v="131"/>
          <ac:spMkLst>
            <pc:docMk/>
            <pc:sldMk cId="2170197351" sldId="258"/>
            <ac:spMk id="171" creationId="{E916EF49-F958-4F28-A999-F8FA8D09AF86}"/>
          </ac:spMkLst>
        </pc:spChg>
        <pc:spChg chg="add del">
          <ac:chgData name="Patel, Sujay Sanjiv" userId="S::sujaysp2@illinois.edu::2ec5a641-1924-415c-b016-30f352fbbc3e" providerId="AD" clId="Web-{2CC6FD85-AEBC-421B-AA20-05BD0405B61D}" dt="2020-11-02T01:07:43.595" v="131"/>
          <ac:spMkLst>
            <pc:docMk/>
            <pc:sldMk cId="2170197351" sldId="258"/>
            <ac:spMk id="172" creationId="{A7665D74-DFEA-412C-928C-F090E67084F3}"/>
          </ac:spMkLst>
        </pc:spChg>
        <pc:spChg chg="add del">
          <ac:chgData name="Patel, Sujay Sanjiv" userId="S::sujaysp2@illinois.edu::2ec5a641-1924-415c-b016-30f352fbbc3e" providerId="AD" clId="Web-{2CC6FD85-AEBC-421B-AA20-05BD0405B61D}" dt="2020-11-02T01:07:43.595" v="131"/>
          <ac:spMkLst>
            <pc:docMk/>
            <pc:sldMk cId="2170197351" sldId="258"/>
            <ac:spMk id="173" creationId="{3E84BD56-679D-4E0C-9C9B-D694ABF07373}"/>
          </ac:spMkLst>
        </pc:spChg>
        <pc:spChg chg="add del">
          <ac:chgData name="Patel, Sujay Sanjiv" userId="S::sujaysp2@illinois.edu::2ec5a641-1924-415c-b016-30f352fbbc3e" providerId="AD" clId="Web-{2CC6FD85-AEBC-421B-AA20-05BD0405B61D}" dt="2020-11-02T01:07:43.595" v="131"/>
          <ac:spMkLst>
            <pc:docMk/>
            <pc:sldMk cId="2170197351" sldId="258"/>
            <ac:spMk id="174" creationId="{2335FEDF-EF88-4E68-9CF7-5A72EF32AFC2}"/>
          </ac:spMkLst>
        </pc:spChg>
        <pc:spChg chg="add del">
          <ac:chgData name="Patel, Sujay Sanjiv" userId="S::sujaysp2@illinois.edu::2ec5a641-1924-415c-b016-30f352fbbc3e" providerId="AD" clId="Web-{2CC6FD85-AEBC-421B-AA20-05BD0405B61D}" dt="2020-11-02T01:07:43.595" v="131"/>
          <ac:spMkLst>
            <pc:docMk/>
            <pc:sldMk cId="2170197351" sldId="258"/>
            <ac:spMk id="175" creationId="{03DB71A4-74AA-406D-9553-61C0C6D23689}"/>
          </ac:spMkLst>
        </pc:spChg>
        <pc:spChg chg="add del">
          <ac:chgData name="Patel, Sujay Sanjiv" userId="S::sujaysp2@illinois.edu::2ec5a641-1924-415c-b016-30f352fbbc3e" providerId="AD" clId="Web-{2CC6FD85-AEBC-421B-AA20-05BD0405B61D}" dt="2020-11-02T01:07:43.595" v="131"/>
          <ac:spMkLst>
            <pc:docMk/>
            <pc:sldMk cId="2170197351" sldId="258"/>
            <ac:spMk id="176" creationId="{DA9994C2-211B-4BF6-B6A0-D67471594EC1}"/>
          </ac:spMkLst>
        </pc:spChg>
        <pc:spChg chg="add del">
          <ac:chgData name="Patel, Sujay Sanjiv" userId="S::sujaysp2@illinois.edu::2ec5a641-1924-415c-b016-30f352fbbc3e" providerId="AD" clId="Web-{2CC6FD85-AEBC-421B-AA20-05BD0405B61D}" dt="2020-11-02T01:07:43.595" v="131"/>
          <ac:spMkLst>
            <pc:docMk/>
            <pc:sldMk cId="2170197351" sldId="258"/>
            <ac:spMk id="177" creationId="{837A7BE2-DF08-4ECE-A520-13927DBF4C5E}"/>
          </ac:spMkLst>
        </pc:spChg>
        <pc:spChg chg="add del">
          <ac:chgData name="Patel, Sujay Sanjiv" userId="S::sujaysp2@illinois.edu::2ec5a641-1924-415c-b016-30f352fbbc3e" providerId="AD" clId="Web-{2CC6FD85-AEBC-421B-AA20-05BD0405B61D}" dt="2020-11-02T01:07:48.126" v="133"/>
          <ac:spMkLst>
            <pc:docMk/>
            <pc:sldMk cId="2170197351" sldId="258"/>
            <ac:spMk id="178" creationId="{AEECF78C-1048-456C-88A0-441412321169}"/>
          </ac:spMkLst>
        </pc:spChg>
        <pc:spChg chg="add del">
          <ac:chgData name="Patel, Sujay Sanjiv" userId="S::sujaysp2@illinois.edu::2ec5a641-1924-415c-b016-30f352fbbc3e" providerId="AD" clId="Web-{2CC6FD85-AEBC-421B-AA20-05BD0405B61D}" dt="2020-11-02T01:07:48.126" v="133"/>
          <ac:spMkLst>
            <pc:docMk/>
            <pc:sldMk cId="2170197351" sldId="258"/>
            <ac:spMk id="179" creationId="{F4C8155D-EBB3-4B50-B945-2D47A2C5CE37}"/>
          </ac:spMkLst>
        </pc:spChg>
        <pc:spChg chg="add del">
          <ac:chgData name="Patel, Sujay Sanjiv" userId="S::sujaysp2@illinois.edu::2ec5a641-1924-415c-b016-30f352fbbc3e" providerId="AD" clId="Web-{2CC6FD85-AEBC-421B-AA20-05BD0405B61D}" dt="2020-11-02T01:07:48.126" v="133"/>
          <ac:spMkLst>
            <pc:docMk/>
            <pc:sldMk cId="2170197351" sldId="258"/>
            <ac:spMk id="180" creationId="{EE99A833-6C48-4919-98F7-4D15C73698E6}"/>
          </ac:spMkLst>
        </pc:spChg>
        <pc:spChg chg="add del">
          <ac:chgData name="Patel, Sujay Sanjiv" userId="S::sujaysp2@illinois.edu::2ec5a641-1924-415c-b016-30f352fbbc3e" providerId="AD" clId="Web-{2CC6FD85-AEBC-421B-AA20-05BD0405B61D}" dt="2020-11-02T01:07:48.126" v="133"/>
          <ac:spMkLst>
            <pc:docMk/>
            <pc:sldMk cId="2170197351" sldId="258"/>
            <ac:spMk id="181" creationId="{7C1CFE70-2BD5-4661-8AF9-D097E65E70CE}"/>
          </ac:spMkLst>
        </pc:spChg>
        <pc:spChg chg="add del">
          <ac:chgData name="Patel, Sujay Sanjiv" userId="S::sujaysp2@illinois.edu::2ec5a641-1924-415c-b016-30f352fbbc3e" providerId="AD" clId="Web-{2CC6FD85-AEBC-421B-AA20-05BD0405B61D}" dt="2020-11-02T01:07:48.126" v="133"/>
          <ac:spMkLst>
            <pc:docMk/>
            <pc:sldMk cId="2170197351" sldId="258"/>
            <ac:spMk id="182" creationId="{5A6B4445-DDB3-4971-8FBA-4DCAF08C09F4}"/>
          </ac:spMkLst>
        </pc:spChg>
        <pc:spChg chg="add del">
          <ac:chgData name="Patel, Sujay Sanjiv" userId="S::sujaysp2@illinois.edu::2ec5a641-1924-415c-b016-30f352fbbc3e" providerId="AD" clId="Web-{2CC6FD85-AEBC-421B-AA20-05BD0405B61D}" dt="2020-11-02T01:08:01.127" v="136"/>
          <ac:spMkLst>
            <pc:docMk/>
            <pc:sldMk cId="2170197351" sldId="258"/>
            <ac:spMk id="188" creationId="{5CB593EA-2F98-479F-B4C4-F366571FA64D}"/>
          </ac:spMkLst>
        </pc:spChg>
        <pc:spChg chg="add del">
          <ac:chgData name="Patel, Sujay Sanjiv" userId="S::sujaysp2@illinois.edu::2ec5a641-1924-415c-b016-30f352fbbc3e" providerId="AD" clId="Web-{2CC6FD85-AEBC-421B-AA20-05BD0405B61D}" dt="2020-11-02T01:08:03.752" v="138"/>
          <ac:spMkLst>
            <pc:docMk/>
            <pc:sldMk cId="2170197351" sldId="258"/>
            <ac:spMk id="189" creationId="{891401DC-7AF6-42FA-BE31-CF773B6C8B2E}"/>
          </ac:spMkLst>
        </pc:spChg>
        <pc:spChg chg="add del">
          <ac:chgData name="Patel, Sujay Sanjiv" userId="S::sujaysp2@illinois.edu::2ec5a641-1924-415c-b016-30f352fbbc3e" providerId="AD" clId="Web-{2CC6FD85-AEBC-421B-AA20-05BD0405B61D}" dt="2020-11-02T01:08:03.752" v="138"/>
          <ac:spMkLst>
            <pc:docMk/>
            <pc:sldMk cId="2170197351" sldId="258"/>
            <ac:spMk id="190" creationId="{2B7203F0-D9CB-4774-B9D4-B3AB625DFBAD}"/>
          </ac:spMkLst>
        </pc:spChg>
        <pc:spChg chg="add del">
          <ac:chgData name="Patel, Sujay Sanjiv" userId="S::sujaysp2@illinois.edu::2ec5a641-1924-415c-b016-30f352fbbc3e" providerId="AD" clId="Web-{2CC6FD85-AEBC-421B-AA20-05BD0405B61D}" dt="2020-11-02T01:08:07.439" v="140"/>
          <ac:spMkLst>
            <pc:docMk/>
            <pc:sldMk cId="2170197351" sldId="258"/>
            <ac:spMk id="191" creationId="{0EFD753D-6A49-46DD-9E82-AA6E2C62B461}"/>
          </ac:spMkLst>
        </pc:spChg>
        <pc:spChg chg="add del">
          <ac:chgData name="Patel, Sujay Sanjiv" userId="S::sujaysp2@illinois.edu::2ec5a641-1924-415c-b016-30f352fbbc3e" providerId="AD" clId="Web-{2CC6FD85-AEBC-421B-AA20-05BD0405B61D}" dt="2020-11-02T01:08:01.127" v="136"/>
          <ac:spMkLst>
            <pc:docMk/>
            <pc:sldMk cId="2170197351" sldId="258"/>
            <ac:spMk id="192" creationId="{39BEB6D0-9E4E-4221-93D1-74ABECEE9EFC}"/>
          </ac:spMkLst>
        </pc:spChg>
        <pc:spChg chg="add del">
          <ac:chgData name="Patel, Sujay Sanjiv" userId="S::sujaysp2@illinois.edu::2ec5a641-1924-415c-b016-30f352fbbc3e" providerId="AD" clId="Web-{2CC6FD85-AEBC-421B-AA20-05BD0405B61D}" dt="2020-11-02T01:08:07.439" v="140"/>
          <ac:spMkLst>
            <pc:docMk/>
            <pc:sldMk cId="2170197351" sldId="258"/>
            <ac:spMk id="193" creationId="{138A5824-1F4A-4EE7-BC13-5BB48FC0809B}"/>
          </ac:spMkLst>
        </pc:spChg>
        <pc:spChg chg="add del">
          <ac:chgData name="Patel, Sujay Sanjiv" userId="S::sujaysp2@illinois.edu::2ec5a641-1924-415c-b016-30f352fbbc3e" providerId="AD" clId="Web-{2CC6FD85-AEBC-421B-AA20-05BD0405B61D}" dt="2020-11-02T01:08:09.611" v="142"/>
          <ac:spMkLst>
            <pc:docMk/>
            <pc:sldMk cId="2170197351" sldId="258"/>
            <ac:spMk id="195" creationId="{33E5684F-9524-414B-ADBE-BAE7E0D73098}"/>
          </ac:spMkLst>
        </pc:spChg>
        <pc:spChg chg="add del">
          <ac:chgData name="Patel, Sujay Sanjiv" userId="S::sujaysp2@illinois.edu::2ec5a641-1924-415c-b016-30f352fbbc3e" providerId="AD" clId="Web-{2CC6FD85-AEBC-421B-AA20-05BD0405B61D}" dt="2020-11-02T01:08:37.642" v="147"/>
          <ac:spMkLst>
            <pc:docMk/>
            <pc:sldMk cId="2170197351" sldId="258"/>
            <ac:spMk id="197" creationId="{AB902CB9-C7DC-4673-B7D5-F22DCF0EC54E}"/>
          </ac:spMkLst>
        </pc:spChg>
        <pc:spChg chg="add del">
          <ac:chgData name="Patel, Sujay Sanjiv" userId="S::sujaysp2@illinois.edu::2ec5a641-1924-415c-b016-30f352fbbc3e" providerId="AD" clId="Web-{2CC6FD85-AEBC-421B-AA20-05BD0405B61D}" dt="2020-11-02T01:08:20.877" v="145"/>
          <ac:spMkLst>
            <pc:docMk/>
            <pc:sldMk cId="2170197351" sldId="258"/>
            <ac:spMk id="199" creationId="{0EFD753D-6A49-46DD-9E82-AA6E2C62B461}"/>
          </ac:spMkLst>
        </pc:spChg>
        <pc:spChg chg="add del">
          <ac:chgData name="Patel, Sujay Sanjiv" userId="S::sujaysp2@illinois.edu::2ec5a641-1924-415c-b016-30f352fbbc3e" providerId="AD" clId="Web-{2CC6FD85-AEBC-421B-AA20-05BD0405B61D}" dt="2020-11-02T01:08:20.877" v="145"/>
          <ac:spMkLst>
            <pc:docMk/>
            <pc:sldMk cId="2170197351" sldId="258"/>
            <ac:spMk id="201" creationId="{138A5824-1F4A-4EE7-BC13-5BB48FC0809B}"/>
          </ac:spMkLst>
        </pc:spChg>
        <pc:spChg chg="add del">
          <ac:chgData name="Patel, Sujay Sanjiv" userId="S::sujaysp2@illinois.edu::2ec5a641-1924-415c-b016-30f352fbbc3e" providerId="AD" clId="Web-{2CC6FD85-AEBC-421B-AA20-05BD0405B61D}" dt="2020-11-02T01:08:20.877" v="145"/>
          <ac:spMkLst>
            <pc:docMk/>
            <pc:sldMk cId="2170197351" sldId="258"/>
            <ac:spMk id="203" creationId="{0F8BFD3B-29FB-4A95-BB51-220F8A6C5746}"/>
          </ac:spMkLst>
        </pc:spChg>
        <pc:spChg chg="add del">
          <ac:chgData name="Patel, Sujay Sanjiv" userId="S::sujaysp2@illinois.edu::2ec5a641-1924-415c-b016-30f352fbbc3e" providerId="AD" clId="Web-{2CC6FD85-AEBC-421B-AA20-05BD0405B61D}" dt="2020-11-02T01:08:37.642" v="147"/>
          <ac:spMkLst>
            <pc:docMk/>
            <pc:sldMk cId="2170197351" sldId="258"/>
            <ac:spMk id="204" creationId="{0EFD753D-6A49-46DD-9E82-AA6E2C62B461}"/>
          </ac:spMkLst>
        </pc:spChg>
        <pc:spChg chg="add del">
          <ac:chgData name="Patel, Sujay Sanjiv" userId="S::sujaysp2@illinois.edu::2ec5a641-1924-415c-b016-30f352fbbc3e" providerId="AD" clId="Web-{2CC6FD85-AEBC-421B-AA20-05BD0405B61D}" dt="2020-11-02T01:08:37.642" v="147"/>
          <ac:spMkLst>
            <pc:docMk/>
            <pc:sldMk cId="2170197351" sldId="258"/>
            <ac:spMk id="205" creationId="{138A5824-1F4A-4EE7-BC13-5BB48FC0809B}"/>
          </ac:spMkLst>
        </pc:spChg>
        <pc:graphicFrameChg chg="add del">
          <ac:chgData name="Patel, Sujay Sanjiv" userId="S::sujaysp2@illinois.edu::2ec5a641-1924-415c-b016-30f352fbbc3e" providerId="AD" clId="Web-{2CC6FD85-AEBC-421B-AA20-05BD0405B61D}" dt="2020-11-02T01:06:31.782" v="117"/>
          <ac:graphicFrameMkLst>
            <pc:docMk/>
            <pc:sldMk cId="2170197351" sldId="258"/>
            <ac:graphicFrameMk id="99" creationId="{838E8B86-C74D-4F1E-9C78-4F7B53F20A47}"/>
          </ac:graphicFrameMkLst>
        </pc:graphicFrameChg>
        <pc:picChg chg="mod ord">
          <ac:chgData name="Patel, Sujay Sanjiv" userId="S::sujaysp2@illinois.edu::2ec5a641-1924-415c-b016-30f352fbbc3e" providerId="AD" clId="Web-{2CC6FD85-AEBC-421B-AA20-05BD0405B61D}" dt="2020-11-02T01:08:37.642" v="147"/>
          <ac:picMkLst>
            <pc:docMk/>
            <pc:sldMk cId="2170197351" sldId="258"/>
            <ac:picMk id="46" creationId="{D2ACE4E6-0EC3-4288-986E-B8BF0C245EDA}"/>
          </ac:picMkLst>
        </pc:picChg>
        <pc:picChg chg="mod ord">
          <ac:chgData name="Patel, Sujay Sanjiv" userId="S::sujaysp2@illinois.edu::2ec5a641-1924-415c-b016-30f352fbbc3e" providerId="AD" clId="Web-{2CC6FD85-AEBC-421B-AA20-05BD0405B61D}" dt="2020-11-02T01:08:37.642" v="147"/>
          <ac:picMkLst>
            <pc:docMk/>
            <pc:sldMk cId="2170197351" sldId="258"/>
            <ac:picMk id="47" creationId="{32722BA6-07FA-4036-84B7-5918BB6B592D}"/>
          </ac:picMkLst>
        </pc:picChg>
        <pc:picChg chg="mod ord">
          <ac:chgData name="Patel, Sujay Sanjiv" userId="S::sujaysp2@illinois.edu::2ec5a641-1924-415c-b016-30f352fbbc3e" providerId="AD" clId="Web-{2CC6FD85-AEBC-421B-AA20-05BD0405B61D}" dt="2020-11-02T01:08:37.642" v="147"/>
          <ac:picMkLst>
            <pc:docMk/>
            <pc:sldMk cId="2170197351" sldId="258"/>
            <ac:picMk id="48" creationId="{EF881982-689A-4A9A-86C3-39832A6E7E63}"/>
          </ac:picMkLst>
        </pc:picChg>
        <pc:picChg chg="mod ord">
          <ac:chgData name="Patel, Sujay Sanjiv" userId="S::sujaysp2@illinois.edu::2ec5a641-1924-415c-b016-30f352fbbc3e" providerId="AD" clId="Web-{2CC6FD85-AEBC-421B-AA20-05BD0405B61D}" dt="2020-11-02T01:08:37.642" v="147"/>
          <ac:picMkLst>
            <pc:docMk/>
            <pc:sldMk cId="2170197351" sldId="258"/>
            <ac:picMk id="49" creationId="{6D379304-8E1D-41BD-9FE0-49C6C06A4B3C}"/>
          </ac:picMkLst>
        </pc:picChg>
        <pc:picChg chg="mod ord">
          <ac:chgData name="Patel, Sujay Sanjiv" userId="S::sujaysp2@illinois.edu::2ec5a641-1924-415c-b016-30f352fbbc3e" providerId="AD" clId="Web-{2CC6FD85-AEBC-421B-AA20-05BD0405B61D}" dt="2020-11-02T01:08:37.642" v="147"/>
          <ac:picMkLst>
            <pc:docMk/>
            <pc:sldMk cId="2170197351" sldId="258"/>
            <ac:picMk id="50" creationId="{44C1D6AE-8922-4375-997B-3BE6450E1408}"/>
          </ac:picMkLst>
        </pc:picChg>
        <pc:picChg chg="mod ord">
          <ac:chgData name="Patel, Sujay Sanjiv" userId="S::sujaysp2@illinois.edu::2ec5a641-1924-415c-b016-30f352fbbc3e" providerId="AD" clId="Web-{2CC6FD85-AEBC-421B-AA20-05BD0405B61D}" dt="2020-11-02T01:08:37.642" v="147"/>
          <ac:picMkLst>
            <pc:docMk/>
            <pc:sldMk cId="2170197351" sldId="258"/>
            <ac:picMk id="51" creationId="{17A62AFA-2771-40C5-9CD5-B2FFD08D38C8}"/>
          </ac:picMkLst>
        </pc:picChg>
        <pc:picChg chg="mod ord">
          <ac:chgData name="Patel, Sujay Sanjiv" userId="S::sujaysp2@illinois.edu::2ec5a641-1924-415c-b016-30f352fbbc3e" providerId="AD" clId="Web-{2CC6FD85-AEBC-421B-AA20-05BD0405B61D}" dt="2020-11-02T01:07:48.142" v="134"/>
          <ac:picMkLst>
            <pc:docMk/>
            <pc:sldMk cId="2170197351" sldId="258"/>
            <ac:picMk id="53" creationId="{AF8CD97B-4590-4C23-849D-CD69D21B4DDF}"/>
          </ac:picMkLst>
        </pc:picChg>
        <pc:cxnChg chg="add del">
          <ac:chgData name="Patel, Sujay Sanjiv" userId="S::sujaysp2@illinois.edu::2ec5a641-1924-415c-b016-30f352fbbc3e" providerId="AD" clId="Web-{2CC6FD85-AEBC-421B-AA20-05BD0405B61D}" dt="2020-11-02T01:05:42.032" v="103"/>
          <ac:cxnSpMkLst>
            <pc:docMk/>
            <pc:sldMk cId="2170197351" sldId="258"/>
            <ac:cxnSpMk id="66" creationId="{F085D7B9-E066-4923-8CB7-294BF306296A}"/>
          </ac:cxnSpMkLst>
        </pc:cxnChg>
        <pc:cxnChg chg="add del">
          <ac:chgData name="Patel, Sujay Sanjiv" userId="S::sujaysp2@illinois.edu::2ec5a641-1924-415c-b016-30f352fbbc3e" providerId="AD" clId="Web-{2CC6FD85-AEBC-421B-AA20-05BD0405B61D}" dt="2020-11-02T01:05:42.032" v="103"/>
          <ac:cxnSpMkLst>
            <pc:docMk/>
            <pc:sldMk cId="2170197351" sldId="258"/>
            <ac:cxnSpMk id="68" creationId="{2A81669A-CD39-4244-B8BF-016896F4DAD3}"/>
          </ac:cxnSpMkLst>
        </pc:cxnChg>
        <pc:cxnChg chg="add del">
          <ac:chgData name="Patel, Sujay Sanjiv" userId="S::sujaysp2@illinois.edu::2ec5a641-1924-415c-b016-30f352fbbc3e" providerId="AD" clId="Web-{2CC6FD85-AEBC-421B-AA20-05BD0405B61D}" dt="2020-11-02T01:05:43.485" v="105"/>
          <ac:cxnSpMkLst>
            <pc:docMk/>
            <pc:sldMk cId="2170197351" sldId="258"/>
            <ac:cxnSpMk id="71" creationId="{BA0504EE-683F-4FE2-A169-83C71FAA35CB}"/>
          </ac:cxnSpMkLst>
        </pc:cxnChg>
        <pc:cxnChg chg="add del">
          <ac:chgData name="Patel, Sujay Sanjiv" userId="S::sujaysp2@illinois.edu::2ec5a641-1924-415c-b016-30f352fbbc3e" providerId="AD" clId="Web-{2CC6FD85-AEBC-421B-AA20-05BD0405B61D}" dt="2020-11-02T01:05:43.485" v="105"/>
          <ac:cxnSpMkLst>
            <pc:docMk/>
            <pc:sldMk cId="2170197351" sldId="258"/>
            <ac:cxnSpMk id="72" creationId="{80A61CFF-0E76-478B-B02B-73692D891E7C}"/>
          </ac:cxnSpMkLst>
        </pc:cxnChg>
        <pc:cxnChg chg="add del">
          <ac:chgData name="Patel, Sujay Sanjiv" userId="S::sujaysp2@illinois.edu::2ec5a641-1924-415c-b016-30f352fbbc3e" providerId="AD" clId="Web-{2CC6FD85-AEBC-421B-AA20-05BD0405B61D}" dt="2020-11-02T01:05:47.845" v="109"/>
          <ac:cxnSpMkLst>
            <pc:docMk/>
            <pc:sldMk cId="2170197351" sldId="258"/>
            <ac:cxnSpMk id="82" creationId="{F085D7B9-E066-4923-8CB7-294BF306296A}"/>
          </ac:cxnSpMkLst>
        </pc:cxnChg>
        <pc:cxnChg chg="add del">
          <ac:chgData name="Patel, Sujay Sanjiv" userId="S::sujaysp2@illinois.edu::2ec5a641-1924-415c-b016-30f352fbbc3e" providerId="AD" clId="Web-{2CC6FD85-AEBC-421B-AA20-05BD0405B61D}" dt="2020-11-02T01:05:47.845" v="109"/>
          <ac:cxnSpMkLst>
            <pc:docMk/>
            <pc:sldMk cId="2170197351" sldId="258"/>
            <ac:cxnSpMk id="83" creationId="{C093FF4C-75F6-4952-8B68-950D5C40DE55}"/>
          </ac:cxnSpMkLst>
        </pc:cxnChg>
        <pc:cxnChg chg="add del">
          <ac:chgData name="Patel, Sujay Sanjiv" userId="S::sujaysp2@illinois.edu::2ec5a641-1924-415c-b016-30f352fbbc3e" providerId="AD" clId="Web-{2CC6FD85-AEBC-421B-AA20-05BD0405B61D}" dt="2020-11-02T01:05:53.610" v="111"/>
          <ac:cxnSpMkLst>
            <pc:docMk/>
            <pc:sldMk cId="2170197351" sldId="258"/>
            <ac:cxnSpMk id="88" creationId="{F085D7B9-E066-4923-8CB7-294BF306296A}"/>
          </ac:cxnSpMkLst>
        </pc:cxnChg>
        <pc:cxnChg chg="add del">
          <ac:chgData name="Patel, Sujay Sanjiv" userId="S::sujaysp2@illinois.edu::2ec5a641-1924-415c-b016-30f352fbbc3e" providerId="AD" clId="Web-{2CC6FD85-AEBC-421B-AA20-05BD0405B61D}" dt="2020-11-02T01:05:53.610" v="111"/>
          <ac:cxnSpMkLst>
            <pc:docMk/>
            <pc:sldMk cId="2170197351" sldId="258"/>
            <ac:cxnSpMk id="89" creationId="{92F195F1-4D59-4482-B01A-ECBC35CC8423}"/>
          </ac:cxnSpMkLst>
        </pc:cxnChg>
        <pc:cxnChg chg="add del">
          <ac:chgData name="Patel, Sujay Sanjiv" userId="S::sujaysp2@illinois.edu::2ec5a641-1924-415c-b016-30f352fbbc3e" providerId="AD" clId="Web-{2CC6FD85-AEBC-421B-AA20-05BD0405B61D}" dt="2020-11-02T01:06:00.782" v="115"/>
          <ac:cxnSpMkLst>
            <pc:docMk/>
            <pc:sldMk cId="2170197351" sldId="258"/>
            <ac:cxnSpMk id="97" creationId="{F085D7B9-E066-4923-8CB7-294BF306296A}"/>
          </ac:cxnSpMkLst>
        </pc:cxnChg>
        <pc:cxnChg chg="add del">
          <ac:chgData name="Patel, Sujay Sanjiv" userId="S::sujaysp2@illinois.edu::2ec5a641-1924-415c-b016-30f352fbbc3e" providerId="AD" clId="Web-{2CC6FD85-AEBC-421B-AA20-05BD0405B61D}" dt="2020-11-02T01:06:00.782" v="115"/>
          <ac:cxnSpMkLst>
            <pc:docMk/>
            <pc:sldMk cId="2170197351" sldId="258"/>
            <ac:cxnSpMk id="98" creationId="{DEDA5A3F-8FE7-4CFF-825C-35E2A908668E}"/>
          </ac:cxnSpMkLst>
        </pc:cxnChg>
        <pc:cxnChg chg="add del">
          <ac:chgData name="Patel, Sujay Sanjiv" userId="S::sujaysp2@illinois.edu::2ec5a641-1924-415c-b016-30f352fbbc3e" providerId="AD" clId="Web-{2CC6FD85-AEBC-421B-AA20-05BD0405B61D}" dt="2020-11-02T01:06:35.954" v="121"/>
          <ac:cxnSpMkLst>
            <pc:docMk/>
            <pc:sldMk cId="2170197351" sldId="258"/>
            <ac:cxnSpMk id="107" creationId="{F085D7B9-E066-4923-8CB7-294BF306296A}"/>
          </ac:cxnSpMkLst>
        </pc:cxnChg>
        <pc:cxnChg chg="add del">
          <ac:chgData name="Patel, Sujay Sanjiv" userId="S::sujaysp2@illinois.edu::2ec5a641-1924-415c-b016-30f352fbbc3e" providerId="AD" clId="Web-{2CC6FD85-AEBC-421B-AA20-05BD0405B61D}" dt="2020-11-02T01:06:35.954" v="121"/>
          <ac:cxnSpMkLst>
            <pc:docMk/>
            <pc:sldMk cId="2170197351" sldId="258"/>
            <ac:cxnSpMk id="108" creationId="{DEDA5A3F-8FE7-4CFF-825C-35E2A908668E}"/>
          </ac:cxnSpMkLst>
        </pc:cxnChg>
        <pc:cxnChg chg="add del">
          <ac:chgData name="Patel, Sujay Sanjiv" userId="S::sujaysp2@illinois.edu::2ec5a641-1924-415c-b016-30f352fbbc3e" providerId="AD" clId="Web-{2CC6FD85-AEBC-421B-AA20-05BD0405B61D}" dt="2020-11-02T01:07:03.579" v="123"/>
          <ac:cxnSpMkLst>
            <pc:docMk/>
            <pc:sldMk cId="2170197351" sldId="258"/>
            <ac:cxnSpMk id="113" creationId="{F085D7B9-E066-4923-8CB7-294BF306296A}"/>
          </ac:cxnSpMkLst>
        </pc:cxnChg>
        <pc:cxnChg chg="add del">
          <ac:chgData name="Patel, Sujay Sanjiv" userId="S::sujaysp2@illinois.edu::2ec5a641-1924-415c-b016-30f352fbbc3e" providerId="AD" clId="Web-{2CC6FD85-AEBC-421B-AA20-05BD0405B61D}" dt="2020-11-02T01:07:03.579" v="123"/>
          <ac:cxnSpMkLst>
            <pc:docMk/>
            <pc:sldMk cId="2170197351" sldId="258"/>
            <ac:cxnSpMk id="114" creationId="{C093FF4C-75F6-4952-8B68-950D5C40DE55}"/>
          </ac:cxnSpMkLst>
        </pc:cxnChg>
        <pc:cxnChg chg="add del">
          <ac:chgData name="Patel, Sujay Sanjiv" userId="S::sujaysp2@illinois.edu::2ec5a641-1924-415c-b016-30f352fbbc3e" providerId="AD" clId="Web-{2CC6FD85-AEBC-421B-AA20-05BD0405B61D}" dt="2020-11-02T01:07:31.517" v="127"/>
          <ac:cxnSpMkLst>
            <pc:docMk/>
            <pc:sldMk cId="2170197351" sldId="258"/>
            <ac:cxnSpMk id="131" creationId="{A88CB8AF-5631-45C6-BFEC-971C4D6E5836}"/>
          </ac:cxnSpMkLst>
        </pc:cxnChg>
        <pc:cxnChg chg="add del">
          <ac:chgData name="Patel, Sujay Sanjiv" userId="S::sujaysp2@illinois.edu::2ec5a641-1924-415c-b016-30f352fbbc3e" providerId="AD" clId="Web-{2CC6FD85-AEBC-421B-AA20-05BD0405B61D}" dt="2020-11-02T01:07:31.517" v="127"/>
          <ac:cxnSpMkLst>
            <pc:docMk/>
            <pc:sldMk cId="2170197351" sldId="258"/>
            <ac:cxnSpMk id="133" creationId="{9F2EA1AF-73AB-4FCB-B4EE-0E42E7250F64}"/>
          </ac:cxnSpMkLst>
        </pc:cxnChg>
        <pc:cxnChg chg="add del">
          <ac:chgData name="Patel, Sujay Sanjiv" userId="S::sujaysp2@illinois.edu::2ec5a641-1924-415c-b016-30f352fbbc3e" providerId="AD" clId="Web-{2CC6FD85-AEBC-421B-AA20-05BD0405B61D}" dt="2020-11-02T01:07:31.517" v="127"/>
          <ac:cxnSpMkLst>
            <pc:docMk/>
            <pc:sldMk cId="2170197351" sldId="258"/>
            <ac:cxnSpMk id="135" creationId="{65A18FBF-6157-4210-BEF2-9A6C31FA89AD}"/>
          </ac:cxnSpMkLst>
        </pc:cxnChg>
        <pc:cxnChg chg="add del">
          <ac:chgData name="Patel, Sujay Sanjiv" userId="S::sujaysp2@illinois.edu::2ec5a641-1924-415c-b016-30f352fbbc3e" providerId="AD" clId="Web-{2CC6FD85-AEBC-421B-AA20-05BD0405B61D}" dt="2020-11-02T01:07:31.517" v="127"/>
          <ac:cxnSpMkLst>
            <pc:docMk/>
            <pc:sldMk cId="2170197351" sldId="258"/>
            <ac:cxnSpMk id="137" creationId="{43C9CCA8-3CEC-4CD0-A624-A701C612511D}"/>
          </ac:cxnSpMkLst>
        </pc:cxnChg>
        <pc:cxnChg chg="add del">
          <ac:chgData name="Patel, Sujay Sanjiv" userId="S::sujaysp2@illinois.edu::2ec5a641-1924-415c-b016-30f352fbbc3e" providerId="AD" clId="Web-{2CC6FD85-AEBC-421B-AA20-05BD0405B61D}" dt="2020-11-02T01:07:31.517" v="127"/>
          <ac:cxnSpMkLst>
            <pc:docMk/>
            <pc:sldMk cId="2170197351" sldId="258"/>
            <ac:cxnSpMk id="139" creationId="{DDFDA711-2183-447C-AA6C-B1B5643763B1}"/>
          </ac:cxnSpMkLst>
        </pc:cxnChg>
        <pc:cxnChg chg="add del">
          <ac:chgData name="Patel, Sujay Sanjiv" userId="S::sujaysp2@illinois.edu::2ec5a641-1924-415c-b016-30f352fbbc3e" providerId="AD" clId="Web-{2CC6FD85-AEBC-421B-AA20-05BD0405B61D}" dt="2020-11-02T01:08:09.627" v="143"/>
          <ac:cxnSpMkLst>
            <pc:docMk/>
            <pc:sldMk cId="2170197351" sldId="258"/>
            <ac:cxnSpMk id="183" creationId="{822A5670-0F7B-4199-AEAB-33FBA9CEA44D}"/>
          </ac:cxnSpMkLst>
        </pc:cxnChg>
        <pc:cxnChg chg="add del">
          <ac:chgData name="Patel, Sujay Sanjiv" userId="S::sujaysp2@illinois.edu::2ec5a641-1924-415c-b016-30f352fbbc3e" providerId="AD" clId="Web-{2CC6FD85-AEBC-421B-AA20-05BD0405B61D}" dt="2020-11-02T01:08:09.627" v="143"/>
          <ac:cxnSpMkLst>
            <pc:docMk/>
            <pc:sldMk cId="2170197351" sldId="258"/>
            <ac:cxnSpMk id="184" creationId="{8BB1744D-A7DF-4B65-B6E3-DCF12BB2D869}"/>
          </ac:cxnSpMkLst>
        </pc:cxnChg>
        <pc:cxnChg chg="add del">
          <ac:chgData name="Patel, Sujay Sanjiv" userId="S::sujaysp2@illinois.edu::2ec5a641-1924-415c-b016-30f352fbbc3e" providerId="AD" clId="Web-{2CC6FD85-AEBC-421B-AA20-05BD0405B61D}" dt="2020-11-02T01:08:09.627" v="143"/>
          <ac:cxnSpMkLst>
            <pc:docMk/>
            <pc:sldMk cId="2170197351" sldId="258"/>
            <ac:cxnSpMk id="185" creationId="{882DD753-EA38-4E86-91FB-05041A44A28E}"/>
          </ac:cxnSpMkLst>
        </pc:cxnChg>
        <pc:cxnChg chg="add del">
          <ac:chgData name="Patel, Sujay Sanjiv" userId="S::sujaysp2@illinois.edu::2ec5a641-1924-415c-b016-30f352fbbc3e" providerId="AD" clId="Web-{2CC6FD85-AEBC-421B-AA20-05BD0405B61D}" dt="2020-11-02T01:08:09.627" v="143"/>
          <ac:cxnSpMkLst>
            <pc:docMk/>
            <pc:sldMk cId="2170197351" sldId="258"/>
            <ac:cxnSpMk id="186" creationId="{6DA63E78-7704-45EF-B5D3-EADDF5D82674}"/>
          </ac:cxnSpMkLst>
        </pc:cxnChg>
        <pc:cxnChg chg="add del">
          <ac:chgData name="Patel, Sujay Sanjiv" userId="S::sujaysp2@illinois.edu::2ec5a641-1924-415c-b016-30f352fbbc3e" providerId="AD" clId="Web-{2CC6FD85-AEBC-421B-AA20-05BD0405B61D}" dt="2020-11-02T01:08:03.752" v="138"/>
          <ac:cxnSpMkLst>
            <pc:docMk/>
            <pc:sldMk cId="2170197351" sldId="258"/>
            <ac:cxnSpMk id="194" creationId="{A88CB8AF-5631-45C6-BFEC-971C4D6E5836}"/>
          </ac:cxnSpMkLst>
        </pc:cxnChg>
        <pc:cxnChg chg="add del">
          <ac:chgData name="Patel, Sujay Sanjiv" userId="S::sujaysp2@illinois.edu::2ec5a641-1924-415c-b016-30f352fbbc3e" providerId="AD" clId="Web-{2CC6FD85-AEBC-421B-AA20-05BD0405B61D}" dt="2020-11-02T01:08:03.752" v="138"/>
          <ac:cxnSpMkLst>
            <pc:docMk/>
            <pc:sldMk cId="2170197351" sldId="258"/>
            <ac:cxnSpMk id="196" creationId="{9F2EA1AF-73AB-4FCB-B4EE-0E42E7250F64}"/>
          </ac:cxnSpMkLst>
        </pc:cxnChg>
        <pc:cxnChg chg="add del">
          <ac:chgData name="Patel, Sujay Sanjiv" userId="S::sujaysp2@illinois.edu::2ec5a641-1924-415c-b016-30f352fbbc3e" providerId="AD" clId="Web-{2CC6FD85-AEBC-421B-AA20-05BD0405B61D}" dt="2020-11-02T01:08:03.752" v="138"/>
          <ac:cxnSpMkLst>
            <pc:docMk/>
            <pc:sldMk cId="2170197351" sldId="258"/>
            <ac:cxnSpMk id="198" creationId="{65A18FBF-6157-4210-BEF2-9A6C31FA89AD}"/>
          </ac:cxnSpMkLst>
        </pc:cxnChg>
        <pc:cxnChg chg="add del">
          <ac:chgData name="Patel, Sujay Sanjiv" userId="S::sujaysp2@illinois.edu::2ec5a641-1924-415c-b016-30f352fbbc3e" providerId="AD" clId="Web-{2CC6FD85-AEBC-421B-AA20-05BD0405B61D}" dt="2020-11-02T01:08:03.752" v="138"/>
          <ac:cxnSpMkLst>
            <pc:docMk/>
            <pc:sldMk cId="2170197351" sldId="258"/>
            <ac:cxnSpMk id="200" creationId="{43C9CCA8-3CEC-4CD0-A624-A701C612511D}"/>
          </ac:cxnSpMkLst>
        </pc:cxnChg>
        <pc:cxnChg chg="add del">
          <ac:chgData name="Patel, Sujay Sanjiv" userId="S::sujaysp2@illinois.edu::2ec5a641-1924-415c-b016-30f352fbbc3e" providerId="AD" clId="Web-{2CC6FD85-AEBC-421B-AA20-05BD0405B61D}" dt="2020-11-02T01:08:03.752" v="138"/>
          <ac:cxnSpMkLst>
            <pc:docMk/>
            <pc:sldMk cId="2170197351" sldId="258"/>
            <ac:cxnSpMk id="202" creationId="{DDFDA711-2183-447C-AA6C-B1B5643763B1}"/>
          </ac:cxnSpMkLst>
        </pc:cxnChg>
      </pc:sldChg>
      <pc:sldChg chg="modSp">
        <pc:chgData name="Patel, Sujay Sanjiv" userId="S::sujaysp2@illinois.edu::2ec5a641-1924-415c-b016-30f352fbbc3e" providerId="AD" clId="Web-{2CC6FD85-AEBC-421B-AA20-05BD0405B61D}" dt="2020-11-02T00:56:17.435" v="100" actId="20577"/>
        <pc:sldMkLst>
          <pc:docMk/>
          <pc:sldMk cId="1717919045" sldId="260"/>
        </pc:sldMkLst>
        <pc:spChg chg="mod">
          <ac:chgData name="Patel, Sujay Sanjiv" userId="S::sujaysp2@illinois.edu::2ec5a641-1924-415c-b016-30f352fbbc3e" providerId="AD" clId="Web-{2CC6FD85-AEBC-421B-AA20-05BD0405B61D}" dt="2020-11-02T00:56:17.435" v="100" actId="20577"/>
          <ac:spMkLst>
            <pc:docMk/>
            <pc:sldMk cId="1717919045" sldId="260"/>
            <ac:spMk id="3" creationId="{EFA76BBA-D2B2-46A3-98C6-BAE4AB7FCCA3}"/>
          </ac:spMkLst>
        </pc:spChg>
      </pc:sldChg>
    </pc:docChg>
  </pc:docChgLst>
  <pc:docChgLst>
    <pc:chgData name="Patel, Sujay Sanjiv" userId="S::sujaysp2@illinois.edu::2ec5a641-1924-415c-b016-30f352fbbc3e" providerId="AD" clId="Web-{BBDD0436-C367-4547-98A4-9D2D80198851}"/>
    <pc:docChg chg="modSld">
      <pc:chgData name="Patel, Sujay Sanjiv" userId="S::sujaysp2@illinois.edu::2ec5a641-1924-415c-b016-30f352fbbc3e" providerId="AD" clId="Web-{BBDD0436-C367-4547-98A4-9D2D80198851}" dt="2020-11-02T01:10:19.647" v="5"/>
      <pc:docMkLst>
        <pc:docMk/>
      </pc:docMkLst>
      <pc:sldChg chg="addSp delSp modSp mod setBg setClrOvrMap">
        <pc:chgData name="Patel, Sujay Sanjiv" userId="S::sujaysp2@illinois.edu::2ec5a641-1924-415c-b016-30f352fbbc3e" providerId="AD" clId="Web-{BBDD0436-C367-4547-98A4-9D2D80198851}" dt="2020-11-02T01:10:19.647" v="5"/>
        <pc:sldMkLst>
          <pc:docMk/>
          <pc:sldMk cId="2170197351" sldId="258"/>
        </pc:sldMkLst>
        <pc:spChg chg="mod ord">
          <ac:chgData name="Patel, Sujay Sanjiv" userId="S::sujaysp2@illinois.edu::2ec5a641-1924-415c-b016-30f352fbbc3e" providerId="AD" clId="Web-{BBDD0436-C367-4547-98A4-9D2D80198851}" dt="2020-11-02T01:10:19.647" v="5"/>
          <ac:spMkLst>
            <pc:docMk/>
            <pc:sldMk cId="2170197351" sldId="258"/>
            <ac:spMk id="2" creationId="{2D0AC818-05BD-4FC5-8E45-DA6586EEE11C}"/>
          </ac:spMkLst>
        </pc:spChg>
        <pc:spChg chg="mod ord">
          <ac:chgData name="Patel, Sujay Sanjiv" userId="S::sujaysp2@illinois.edu::2ec5a641-1924-415c-b016-30f352fbbc3e" providerId="AD" clId="Web-{BBDD0436-C367-4547-98A4-9D2D80198851}" dt="2020-11-02T01:10:19.647" v="5"/>
          <ac:spMkLst>
            <pc:docMk/>
            <pc:sldMk cId="2170197351" sldId="258"/>
            <ac:spMk id="3" creationId="{76FA1006-5CC6-4871-AFA2-C8D7BDEA78CA}"/>
          </ac:spMkLst>
        </pc:spChg>
        <pc:spChg chg="add del">
          <ac:chgData name="Patel, Sujay Sanjiv" userId="S::sujaysp2@illinois.edu::2ec5a641-1924-415c-b016-30f352fbbc3e" providerId="AD" clId="Web-{BBDD0436-C367-4547-98A4-9D2D80198851}" dt="2020-11-02T01:10:19.647" v="5"/>
          <ac:spMkLst>
            <pc:docMk/>
            <pc:sldMk cId="2170197351" sldId="258"/>
            <ac:spMk id="197" creationId="{AB902CB9-C7DC-4673-B7D5-F22DCF0EC54E}"/>
          </ac:spMkLst>
        </pc:spChg>
        <pc:spChg chg="add del">
          <ac:chgData name="Patel, Sujay Sanjiv" userId="S::sujaysp2@illinois.edu::2ec5a641-1924-415c-b016-30f352fbbc3e" providerId="AD" clId="Web-{BBDD0436-C367-4547-98A4-9D2D80198851}" dt="2020-11-02T01:09:50.397" v="1"/>
          <ac:spMkLst>
            <pc:docMk/>
            <pc:sldMk cId="2170197351" sldId="258"/>
            <ac:spMk id="206" creationId="{FF93924A-10DF-4647-8C7A-115C0175774D}"/>
          </ac:spMkLst>
        </pc:spChg>
        <pc:spChg chg="add del">
          <ac:chgData name="Patel, Sujay Sanjiv" userId="S::sujaysp2@illinois.edu::2ec5a641-1924-415c-b016-30f352fbbc3e" providerId="AD" clId="Web-{BBDD0436-C367-4547-98A4-9D2D80198851}" dt="2020-11-02T01:10:19.647" v="5"/>
          <ac:spMkLst>
            <pc:docMk/>
            <pc:sldMk cId="2170197351" sldId="258"/>
            <ac:spMk id="207" creationId="{0EFD753D-6A49-46DD-9E82-AA6E2C62B461}"/>
          </ac:spMkLst>
        </pc:spChg>
        <pc:spChg chg="add del">
          <ac:chgData name="Patel, Sujay Sanjiv" userId="S::sujaysp2@illinois.edu::2ec5a641-1924-415c-b016-30f352fbbc3e" providerId="AD" clId="Web-{BBDD0436-C367-4547-98A4-9D2D80198851}" dt="2020-11-02T01:10:19.647" v="5"/>
          <ac:spMkLst>
            <pc:docMk/>
            <pc:sldMk cId="2170197351" sldId="258"/>
            <ac:spMk id="208" creationId="{138A5824-1F4A-4EE7-BC13-5BB48FC0809B}"/>
          </ac:spMkLst>
        </pc:spChg>
        <pc:spChg chg="add del">
          <ac:chgData name="Patel, Sujay Sanjiv" userId="S::sujaysp2@illinois.edu::2ec5a641-1924-415c-b016-30f352fbbc3e" providerId="AD" clId="Web-{BBDD0436-C367-4547-98A4-9D2D80198851}" dt="2020-11-02T01:10:18.975" v="4"/>
          <ac:spMkLst>
            <pc:docMk/>
            <pc:sldMk cId="2170197351" sldId="258"/>
            <ac:spMk id="210" creationId="{0B9EE3F3-89B7-43C3-8651-C4C96830993D}"/>
          </ac:spMkLst>
        </pc:spChg>
        <pc:spChg chg="add del">
          <ac:chgData name="Patel, Sujay Sanjiv" userId="S::sujaysp2@illinois.edu::2ec5a641-1924-415c-b016-30f352fbbc3e" providerId="AD" clId="Web-{BBDD0436-C367-4547-98A4-9D2D80198851}" dt="2020-11-02T01:10:18.975" v="4"/>
          <ac:spMkLst>
            <pc:docMk/>
            <pc:sldMk cId="2170197351" sldId="258"/>
            <ac:spMk id="211" creationId="{33AE4636-AEEC-45D6-84D4-7AC2DA48ECF8}"/>
          </ac:spMkLst>
        </pc:spChg>
        <pc:spChg chg="add del">
          <ac:chgData name="Patel, Sujay Sanjiv" userId="S::sujaysp2@illinois.edu::2ec5a641-1924-415c-b016-30f352fbbc3e" providerId="AD" clId="Web-{BBDD0436-C367-4547-98A4-9D2D80198851}" dt="2020-11-02T01:10:18.975" v="4"/>
          <ac:spMkLst>
            <pc:docMk/>
            <pc:sldMk cId="2170197351" sldId="258"/>
            <ac:spMk id="212" creationId="{8D9CE0F4-2EB2-4F1F-8AAC-DB3571D9FE10}"/>
          </ac:spMkLst>
        </pc:spChg>
        <pc:picChg chg="mod ord">
          <ac:chgData name="Patel, Sujay Sanjiv" userId="S::sujaysp2@illinois.edu::2ec5a641-1924-415c-b016-30f352fbbc3e" providerId="AD" clId="Web-{BBDD0436-C367-4547-98A4-9D2D80198851}" dt="2020-11-02T01:10:19.647" v="5"/>
          <ac:picMkLst>
            <pc:docMk/>
            <pc:sldMk cId="2170197351" sldId="258"/>
            <ac:picMk id="46" creationId="{D2ACE4E6-0EC3-4288-986E-B8BF0C245EDA}"/>
          </ac:picMkLst>
        </pc:picChg>
        <pc:picChg chg="mod ord">
          <ac:chgData name="Patel, Sujay Sanjiv" userId="S::sujaysp2@illinois.edu::2ec5a641-1924-415c-b016-30f352fbbc3e" providerId="AD" clId="Web-{BBDD0436-C367-4547-98A4-9D2D80198851}" dt="2020-11-02T01:10:19.647" v="5"/>
          <ac:picMkLst>
            <pc:docMk/>
            <pc:sldMk cId="2170197351" sldId="258"/>
            <ac:picMk id="47" creationId="{32722BA6-07FA-4036-84B7-5918BB6B592D}"/>
          </ac:picMkLst>
        </pc:picChg>
        <pc:picChg chg="mod ord">
          <ac:chgData name="Patel, Sujay Sanjiv" userId="S::sujaysp2@illinois.edu::2ec5a641-1924-415c-b016-30f352fbbc3e" providerId="AD" clId="Web-{BBDD0436-C367-4547-98A4-9D2D80198851}" dt="2020-11-02T01:10:19.647" v="5"/>
          <ac:picMkLst>
            <pc:docMk/>
            <pc:sldMk cId="2170197351" sldId="258"/>
            <ac:picMk id="48" creationId="{EF881982-689A-4A9A-86C3-39832A6E7E63}"/>
          </ac:picMkLst>
        </pc:picChg>
        <pc:picChg chg="mod ord">
          <ac:chgData name="Patel, Sujay Sanjiv" userId="S::sujaysp2@illinois.edu::2ec5a641-1924-415c-b016-30f352fbbc3e" providerId="AD" clId="Web-{BBDD0436-C367-4547-98A4-9D2D80198851}" dt="2020-11-02T01:10:19.647" v="5"/>
          <ac:picMkLst>
            <pc:docMk/>
            <pc:sldMk cId="2170197351" sldId="258"/>
            <ac:picMk id="49" creationId="{6D379304-8E1D-41BD-9FE0-49C6C06A4B3C}"/>
          </ac:picMkLst>
        </pc:picChg>
        <pc:picChg chg="mod ord">
          <ac:chgData name="Patel, Sujay Sanjiv" userId="S::sujaysp2@illinois.edu::2ec5a641-1924-415c-b016-30f352fbbc3e" providerId="AD" clId="Web-{BBDD0436-C367-4547-98A4-9D2D80198851}" dt="2020-11-02T01:10:19.647" v="5"/>
          <ac:picMkLst>
            <pc:docMk/>
            <pc:sldMk cId="2170197351" sldId="258"/>
            <ac:picMk id="50" creationId="{44C1D6AE-8922-4375-997B-3BE6450E1408}"/>
          </ac:picMkLst>
        </pc:picChg>
        <pc:picChg chg="mod ord">
          <ac:chgData name="Patel, Sujay Sanjiv" userId="S::sujaysp2@illinois.edu::2ec5a641-1924-415c-b016-30f352fbbc3e" providerId="AD" clId="Web-{BBDD0436-C367-4547-98A4-9D2D80198851}" dt="2020-11-02T01:10:19.647" v="5"/>
          <ac:picMkLst>
            <pc:docMk/>
            <pc:sldMk cId="2170197351" sldId="258"/>
            <ac:picMk id="51" creationId="{17A62AFA-2771-40C5-9CD5-B2FFD08D38C8}"/>
          </ac:picMkLst>
        </pc:picChg>
        <pc:picChg chg="mod">
          <ac:chgData name="Patel, Sujay Sanjiv" userId="S::sujaysp2@illinois.edu::2ec5a641-1924-415c-b016-30f352fbbc3e" providerId="AD" clId="Web-{BBDD0436-C367-4547-98A4-9D2D80198851}" dt="2020-11-02T01:10:18.975" v="4"/>
          <ac:picMkLst>
            <pc:docMk/>
            <pc:sldMk cId="2170197351" sldId="258"/>
            <ac:picMk id="53" creationId="{AF8CD97B-4590-4C23-849D-CD69D21B4DDF}"/>
          </ac:picMkLst>
        </pc:picChg>
      </pc:sldChg>
    </pc:docChg>
  </pc:docChgLst>
  <pc:docChgLst>
    <pc:chgData name="Choi, Yoon Seo" userId="S::yschoi4@illinois.edu::0a78fa94-a704-4b4c-9fe7-7ec7a411b659" providerId="AD" clId="Web-{F0549B72-AFE9-4A10-945B-FA0F6F3087B4}"/>
    <pc:docChg chg="modSld addMainMaster delMainMaster">
      <pc:chgData name="Choi, Yoon Seo" userId="S::yschoi4@illinois.edu::0a78fa94-a704-4b4c-9fe7-7ec7a411b659" providerId="AD" clId="Web-{F0549B72-AFE9-4A10-945B-FA0F6F3087B4}" dt="2020-11-02T00:43:21.096" v="528" actId="14100"/>
      <pc:docMkLst>
        <pc:docMk/>
      </pc:docMkLst>
      <pc:sldChg chg="modSp mod modClrScheme chgLayout">
        <pc:chgData name="Choi, Yoon Seo" userId="S::yschoi4@illinois.edu::0a78fa94-a704-4b4c-9fe7-7ec7a411b659" providerId="AD" clId="Web-{F0549B72-AFE9-4A10-945B-FA0F6F3087B4}" dt="2020-11-02T00:38:25.579" v="523"/>
        <pc:sldMkLst>
          <pc:docMk/>
          <pc:sldMk cId="109857222" sldId="256"/>
        </pc:sldMkLst>
        <pc:spChg chg="mod ord">
          <ac:chgData name="Choi, Yoon Seo" userId="S::yschoi4@illinois.edu::0a78fa94-a704-4b4c-9fe7-7ec7a411b659" providerId="AD" clId="Web-{F0549B72-AFE9-4A10-945B-FA0F6F3087B4}" dt="2020-11-02T00:38:25.579" v="523"/>
          <ac:spMkLst>
            <pc:docMk/>
            <pc:sldMk cId="109857222" sldId="256"/>
            <ac:spMk id="2" creationId="{00000000-0000-0000-0000-000000000000}"/>
          </ac:spMkLst>
        </pc:spChg>
        <pc:spChg chg="mod ord">
          <ac:chgData name="Choi, Yoon Seo" userId="S::yschoi4@illinois.edu::0a78fa94-a704-4b4c-9fe7-7ec7a411b659" providerId="AD" clId="Web-{F0549B72-AFE9-4A10-945B-FA0F6F3087B4}" dt="2020-11-02T00:38:25.579" v="523"/>
          <ac:spMkLst>
            <pc:docMk/>
            <pc:sldMk cId="109857222" sldId="256"/>
            <ac:spMk id="3" creationId="{00000000-0000-0000-0000-000000000000}"/>
          </ac:spMkLst>
        </pc:spChg>
      </pc:sldChg>
      <pc:sldChg chg="modSp mod modClrScheme chgLayout">
        <pc:chgData name="Choi, Yoon Seo" userId="S::yschoi4@illinois.edu::0a78fa94-a704-4b4c-9fe7-7ec7a411b659" providerId="AD" clId="Web-{F0549B72-AFE9-4A10-945B-FA0F6F3087B4}" dt="2020-11-02T00:38:25.579" v="523"/>
        <pc:sldMkLst>
          <pc:docMk/>
          <pc:sldMk cId="2334811828" sldId="257"/>
        </pc:sldMkLst>
        <pc:spChg chg="mod ord">
          <ac:chgData name="Choi, Yoon Seo" userId="S::yschoi4@illinois.edu::0a78fa94-a704-4b4c-9fe7-7ec7a411b659" providerId="AD" clId="Web-{F0549B72-AFE9-4A10-945B-FA0F6F3087B4}" dt="2020-11-02T00:38:25.579" v="523"/>
          <ac:spMkLst>
            <pc:docMk/>
            <pc:sldMk cId="2334811828" sldId="257"/>
            <ac:spMk id="2" creationId="{56BF543D-7054-43A4-B87C-D8FB2FFD80AE}"/>
          </ac:spMkLst>
        </pc:spChg>
        <pc:spChg chg="mod ord">
          <ac:chgData name="Choi, Yoon Seo" userId="S::yschoi4@illinois.edu::0a78fa94-a704-4b4c-9fe7-7ec7a411b659" providerId="AD" clId="Web-{F0549B72-AFE9-4A10-945B-FA0F6F3087B4}" dt="2020-11-02T00:38:25.579" v="523"/>
          <ac:spMkLst>
            <pc:docMk/>
            <pc:sldMk cId="2334811828" sldId="257"/>
            <ac:spMk id="3" creationId="{0EDAC780-808F-4BB8-A1C9-4A6D670A60D3}"/>
          </ac:spMkLst>
        </pc:spChg>
      </pc:sldChg>
      <pc:sldChg chg="delSp modSp mod modClrScheme delDesignElem chgLayout">
        <pc:chgData name="Choi, Yoon Seo" userId="S::yschoi4@illinois.edu::0a78fa94-a704-4b4c-9fe7-7ec7a411b659" providerId="AD" clId="Web-{F0549B72-AFE9-4A10-945B-FA0F6F3087B4}" dt="2020-11-02T00:38:25.579" v="523"/>
        <pc:sldMkLst>
          <pc:docMk/>
          <pc:sldMk cId="2170197351" sldId="258"/>
        </pc:sldMkLst>
        <pc:spChg chg="mod ord">
          <ac:chgData name="Choi, Yoon Seo" userId="S::yschoi4@illinois.edu::0a78fa94-a704-4b4c-9fe7-7ec7a411b659" providerId="AD" clId="Web-{F0549B72-AFE9-4A10-945B-FA0F6F3087B4}" dt="2020-11-02T00:38:25.579" v="523"/>
          <ac:spMkLst>
            <pc:docMk/>
            <pc:sldMk cId="2170197351" sldId="258"/>
            <ac:spMk id="2" creationId="{2D0AC818-05BD-4FC5-8E45-DA6586EEE11C}"/>
          </ac:spMkLst>
        </pc:spChg>
        <pc:spChg chg="mod ord">
          <ac:chgData name="Choi, Yoon Seo" userId="S::yschoi4@illinois.edu::0a78fa94-a704-4b4c-9fe7-7ec7a411b659" providerId="AD" clId="Web-{F0549B72-AFE9-4A10-945B-FA0F6F3087B4}" dt="2020-11-02T00:38:25.579" v="523"/>
          <ac:spMkLst>
            <pc:docMk/>
            <pc:sldMk cId="2170197351" sldId="258"/>
            <ac:spMk id="3" creationId="{76FA1006-5CC6-4871-AFA2-C8D7BDEA78CA}"/>
          </ac:spMkLst>
        </pc:spChg>
        <pc:spChg chg="del">
          <ac:chgData name="Choi, Yoon Seo" userId="S::yschoi4@illinois.edu::0a78fa94-a704-4b4c-9fe7-7ec7a411b659" providerId="AD" clId="Web-{F0549B72-AFE9-4A10-945B-FA0F6F3087B4}" dt="2020-11-02T00:38:19.844" v="522"/>
          <ac:spMkLst>
            <pc:docMk/>
            <pc:sldMk cId="2170197351" sldId="258"/>
            <ac:spMk id="58" creationId="{C95B82D5-A8BB-45BF-BED8-C7B206892100}"/>
          </ac:spMkLst>
        </pc:spChg>
        <pc:spChg chg="del">
          <ac:chgData name="Choi, Yoon Seo" userId="S::yschoi4@illinois.edu::0a78fa94-a704-4b4c-9fe7-7ec7a411b659" providerId="AD" clId="Web-{F0549B72-AFE9-4A10-945B-FA0F6F3087B4}" dt="2020-11-02T00:38:19.844" v="522"/>
          <ac:spMkLst>
            <pc:docMk/>
            <pc:sldMk cId="2170197351" sldId="258"/>
            <ac:spMk id="59" creationId="{296C61EC-FBF4-4216-BE67-6C864D30A01C}"/>
          </ac:spMkLst>
        </pc:spChg>
        <pc:spChg chg="del">
          <ac:chgData name="Choi, Yoon Seo" userId="S::yschoi4@illinois.edu::0a78fa94-a704-4b4c-9fe7-7ec7a411b659" providerId="AD" clId="Web-{F0549B72-AFE9-4A10-945B-FA0F6F3087B4}" dt="2020-11-02T00:38:19.844" v="522"/>
          <ac:spMkLst>
            <pc:docMk/>
            <pc:sldMk cId="2170197351" sldId="258"/>
            <ac:spMk id="60" creationId="{39D6C490-0229-4573-9696-B73E5B3A9C33}"/>
          </ac:spMkLst>
        </pc:spChg>
      </pc:sldChg>
      <pc:sldChg chg="addSp delSp modSp mod modClrScheme delDesignElem chgLayout">
        <pc:chgData name="Choi, Yoon Seo" userId="S::yschoi4@illinois.edu::0a78fa94-a704-4b4c-9fe7-7ec7a411b659" providerId="AD" clId="Web-{F0549B72-AFE9-4A10-945B-FA0F6F3087B4}" dt="2020-11-02T00:43:21.096" v="528" actId="14100"/>
        <pc:sldMkLst>
          <pc:docMk/>
          <pc:sldMk cId="3585322100" sldId="259"/>
        </pc:sldMkLst>
        <pc:spChg chg="mod ord">
          <ac:chgData name="Choi, Yoon Seo" userId="S::yschoi4@illinois.edu::0a78fa94-a704-4b4c-9fe7-7ec7a411b659" providerId="AD" clId="Web-{F0549B72-AFE9-4A10-945B-FA0F6F3087B4}" dt="2020-11-02T00:38:25.579" v="523"/>
          <ac:spMkLst>
            <pc:docMk/>
            <pc:sldMk cId="3585322100" sldId="259"/>
            <ac:spMk id="2" creationId="{8DE5BA92-067D-4520-8EA2-F69B1498C9DE}"/>
          </ac:spMkLst>
        </pc:spChg>
        <pc:spChg chg="add del">
          <ac:chgData name="Choi, Yoon Seo" userId="S::yschoi4@illinois.edu::0a78fa94-a704-4b4c-9fe7-7ec7a411b659" providerId="AD" clId="Web-{F0549B72-AFE9-4A10-945B-FA0F6F3087B4}" dt="2020-11-02T00:34:27.250" v="347"/>
          <ac:spMkLst>
            <pc:docMk/>
            <pc:sldMk cId="3585322100" sldId="259"/>
            <ac:spMk id="4" creationId="{E27049F5-9BA3-401C-A064-6358F43AA3A5}"/>
          </ac:spMkLst>
        </pc:spChg>
        <pc:spChg chg="mod ord">
          <ac:chgData name="Choi, Yoon Seo" userId="S::yschoi4@illinois.edu::0a78fa94-a704-4b4c-9fe7-7ec7a411b659" providerId="AD" clId="Web-{F0549B72-AFE9-4A10-945B-FA0F6F3087B4}" dt="2020-11-02T00:38:25.579" v="523"/>
          <ac:spMkLst>
            <pc:docMk/>
            <pc:sldMk cId="3585322100" sldId="259"/>
            <ac:spMk id="5" creationId="{4E4F775D-4141-44D7-A8A0-3DA20D52015C}"/>
          </ac:spMkLst>
        </pc:spChg>
        <pc:spChg chg="add del mod">
          <ac:chgData name="Choi, Yoon Seo" userId="S::yschoi4@illinois.edu::0a78fa94-a704-4b4c-9fe7-7ec7a411b659" providerId="AD" clId="Web-{F0549B72-AFE9-4A10-945B-FA0F6F3087B4}" dt="2020-11-02T00:34:23.687" v="346"/>
          <ac:spMkLst>
            <pc:docMk/>
            <pc:sldMk cId="3585322100" sldId="259"/>
            <ac:spMk id="6" creationId="{D884EE64-F2EF-4E53-A608-86565219AE81}"/>
          </ac:spMkLst>
        </pc:spChg>
        <pc:spChg chg="del">
          <ac:chgData name="Choi, Yoon Seo" userId="S::yschoi4@illinois.edu::0a78fa94-a704-4b4c-9fe7-7ec7a411b659" providerId="AD" clId="Web-{F0549B72-AFE9-4A10-945B-FA0F6F3087B4}" dt="2020-11-02T00:38:19.844" v="522"/>
          <ac:spMkLst>
            <pc:docMk/>
            <pc:sldMk cId="3585322100" sldId="259"/>
            <ac:spMk id="7" creationId="{53F29798-D584-4792-9B62-3F5F5C36D619}"/>
          </ac:spMkLst>
        </pc:spChg>
        <pc:spChg chg="add mod">
          <ac:chgData name="Choi, Yoon Seo" userId="S::yschoi4@illinois.edu::0a78fa94-a704-4b4c-9fe7-7ec7a411b659" providerId="AD" clId="Web-{F0549B72-AFE9-4A10-945B-FA0F6F3087B4}" dt="2020-11-02T00:37:21.719" v="520" actId="20577"/>
          <ac:spMkLst>
            <pc:docMk/>
            <pc:sldMk cId="3585322100" sldId="259"/>
            <ac:spMk id="8" creationId="{A7097FF3-F1E0-4778-B64B-9130B64773BA}"/>
          </ac:spMkLst>
        </pc:spChg>
        <pc:spChg chg="add del mod">
          <ac:chgData name="Choi, Yoon Seo" userId="S::yschoi4@illinois.edu::0a78fa94-a704-4b4c-9fe7-7ec7a411b659" providerId="AD" clId="Web-{F0549B72-AFE9-4A10-945B-FA0F6F3087B4}" dt="2020-11-02T00:33:38.062" v="314"/>
          <ac:spMkLst>
            <pc:docMk/>
            <pc:sldMk cId="3585322100" sldId="259"/>
            <ac:spMk id="9" creationId="{8A0BCDF2-6A3B-4A75-8E45-36A30AEE0079}"/>
          </ac:spMkLst>
        </pc:spChg>
        <pc:picChg chg="add del mod">
          <ac:chgData name="Choi, Yoon Seo" userId="S::yschoi4@illinois.edu::0a78fa94-a704-4b4c-9fe7-7ec7a411b659" providerId="AD" clId="Web-{F0549B72-AFE9-4A10-945B-FA0F6F3087B4}" dt="2020-11-02T00:41:46.595" v="524"/>
          <ac:picMkLst>
            <pc:docMk/>
            <pc:sldMk cId="3585322100" sldId="259"/>
            <ac:picMk id="3" creationId="{131C5303-3DEE-4C8E-AED1-09537DCEE190}"/>
          </ac:picMkLst>
        </pc:picChg>
        <pc:picChg chg="add mod">
          <ac:chgData name="Choi, Yoon Seo" userId="S::yschoi4@illinois.edu::0a78fa94-a704-4b4c-9fe7-7ec7a411b659" providerId="AD" clId="Web-{F0549B72-AFE9-4A10-945B-FA0F6F3087B4}" dt="2020-11-02T00:43:21.096" v="528" actId="14100"/>
          <ac:picMkLst>
            <pc:docMk/>
            <pc:sldMk cId="3585322100" sldId="259"/>
            <ac:picMk id="10" creationId="{A9C75303-DBDC-4ABB-80AC-E8B55656467E}"/>
          </ac:picMkLst>
        </pc:picChg>
      </pc:sldChg>
      <pc:sldChg chg="modSp mod modClrScheme chgLayout">
        <pc:chgData name="Choi, Yoon Seo" userId="S::yschoi4@illinois.edu::0a78fa94-a704-4b4c-9fe7-7ec7a411b659" providerId="AD" clId="Web-{F0549B72-AFE9-4A10-945B-FA0F6F3087B4}" dt="2020-11-02T00:38:25.579" v="523"/>
        <pc:sldMkLst>
          <pc:docMk/>
          <pc:sldMk cId="1717919045" sldId="260"/>
        </pc:sldMkLst>
        <pc:spChg chg="mod ord">
          <ac:chgData name="Choi, Yoon Seo" userId="S::yschoi4@illinois.edu::0a78fa94-a704-4b4c-9fe7-7ec7a411b659" providerId="AD" clId="Web-{F0549B72-AFE9-4A10-945B-FA0F6F3087B4}" dt="2020-11-02T00:38:25.579" v="523"/>
          <ac:spMkLst>
            <pc:docMk/>
            <pc:sldMk cId="1717919045" sldId="260"/>
            <ac:spMk id="2" creationId="{78A3DD66-2D37-4861-BBEC-C5CD9B762ADE}"/>
          </ac:spMkLst>
        </pc:spChg>
        <pc:spChg chg="mod ord">
          <ac:chgData name="Choi, Yoon Seo" userId="S::yschoi4@illinois.edu::0a78fa94-a704-4b4c-9fe7-7ec7a411b659" providerId="AD" clId="Web-{F0549B72-AFE9-4A10-945B-FA0F6F3087B4}" dt="2020-11-02T00:38:25.579" v="523"/>
          <ac:spMkLst>
            <pc:docMk/>
            <pc:sldMk cId="1717919045" sldId="260"/>
            <ac:spMk id="3" creationId="{EFA76BBA-D2B2-46A3-98C6-BAE4AB7FCCA3}"/>
          </ac:spMkLst>
        </pc:spChg>
      </pc:sldChg>
      <pc:sldMasterChg chg="del delSldLayout">
        <pc:chgData name="Choi, Yoon Seo" userId="S::yschoi4@illinois.edu::0a78fa94-a704-4b4c-9fe7-7ec7a411b659" providerId="AD" clId="Web-{F0549B72-AFE9-4A10-945B-FA0F6F3087B4}" dt="2020-11-02T00:38:19.844" v="522"/>
        <pc:sldMasterMkLst>
          <pc:docMk/>
          <pc:sldMasterMk cId="2460954070" sldId="2147483660"/>
        </pc:sldMasterMkLst>
        <pc:sldLayoutChg chg="del">
          <pc:chgData name="Choi, Yoon Seo" userId="S::yschoi4@illinois.edu::0a78fa94-a704-4b4c-9fe7-7ec7a411b659" providerId="AD" clId="Web-{F0549B72-AFE9-4A10-945B-FA0F6F3087B4}" dt="2020-11-02T00:38:19.844" v="522"/>
          <pc:sldLayoutMkLst>
            <pc:docMk/>
            <pc:sldMasterMk cId="2460954070" sldId="2147483660"/>
            <pc:sldLayoutMk cId="2385387890" sldId="2147483661"/>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949138452" sldId="2147483662"/>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2591524520" sldId="2147483663"/>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1203092039" sldId="2147483664"/>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3733172339" sldId="2147483665"/>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3210312558" sldId="2147483666"/>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3146388984" sldId="2147483667"/>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3171841454" sldId="2147483668"/>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1718958274" sldId="2147483669"/>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2202905451" sldId="2147483670"/>
          </pc:sldLayoutMkLst>
        </pc:sldLayoutChg>
        <pc:sldLayoutChg chg="del">
          <pc:chgData name="Choi, Yoon Seo" userId="S::yschoi4@illinois.edu::0a78fa94-a704-4b4c-9fe7-7ec7a411b659" providerId="AD" clId="Web-{F0549B72-AFE9-4A10-945B-FA0F6F3087B4}" dt="2020-11-02T00:38:19.844" v="522"/>
          <pc:sldLayoutMkLst>
            <pc:docMk/>
            <pc:sldMasterMk cId="2460954070" sldId="2147483660"/>
            <pc:sldLayoutMk cId="3479445657" sldId="2147483671"/>
          </pc:sldLayoutMkLst>
        </pc:sldLayoutChg>
      </pc:sldMasterChg>
      <pc:sldMasterChg chg="add del addSldLayout delSldLayout modSldLayout">
        <pc:chgData name="Choi, Yoon Seo" userId="S::yschoi4@illinois.edu::0a78fa94-a704-4b4c-9fe7-7ec7a411b659" providerId="AD" clId="Web-{F0549B72-AFE9-4A10-945B-FA0F6F3087B4}" dt="2020-11-02T00:38:25.579" v="523"/>
        <pc:sldMasterMkLst>
          <pc:docMk/>
          <pc:sldMasterMk cId="2296996128" sldId="2147483672"/>
        </pc:sldMasterMkLst>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1279447424" sldId="2147483673"/>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161428721" sldId="2147483674"/>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764465124" sldId="2147483675"/>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1849666059" sldId="2147483676"/>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682292439" sldId="2147483677"/>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525073601" sldId="2147483678"/>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1413842454" sldId="2147483679"/>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2957958774" sldId="2147483680"/>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335474506" sldId="2147483681"/>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405830715" sldId="2147483682"/>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15646237" sldId="2147483683"/>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1967869449" sldId="2147483684"/>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771220601" sldId="2147483685"/>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614540599" sldId="2147483686"/>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3190408005" sldId="2147483687"/>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216900428" sldId="2147483688"/>
          </pc:sldLayoutMkLst>
        </pc:sldLayoutChg>
        <pc:sldLayoutChg chg="add del mod replId">
          <pc:chgData name="Choi, Yoon Seo" userId="S::yschoi4@illinois.edu::0a78fa94-a704-4b4c-9fe7-7ec7a411b659" providerId="AD" clId="Web-{F0549B72-AFE9-4A10-945B-FA0F6F3087B4}" dt="2020-11-02T00:38:25.579" v="523"/>
          <pc:sldLayoutMkLst>
            <pc:docMk/>
            <pc:sldMasterMk cId="2296996128" sldId="2147483672"/>
            <pc:sldLayoutMk cId="2233938652" sldId="2147483689"/>
          </pc:sldLayoutMkLst>
        </pc:sldLayoutChg>
      </pc:sldMasterChg>
      <pc:sldMasterChg chg="add addSldLayout modSldLayout">
        <pc:chgData name="Choi, Yoon Seo" userId="S::yschoi4@illinois.edu::0a78fa94-a704-4b4c-9fe7-7ec7a411b659" providerId="AD" clId="Web-{F0549B72-AFE9-4A10-945B-FA0F6F3087B4}" dt="2020-11-02T00:38:25.579" v="523"/>
        <pc:sldMasterMkLst>
          <pc:docMk/>
          <pc:sldMasterMk cId="4169860161" sldId="2147483690"/>
        </pc:sldMasterMkLst>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682658191" sldId="2147483691"/>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3333420728" sldId="2147483692"/>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322122223" sldId="2147483693"/>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1545884110" sldId="2147483694"/>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258085482" sldId="2147483695"/>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836004987" sldId="2147483696"/>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1457656268" sldId="2147483697"/>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4243870112" sldId="2147483698"/>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799880725" sldId="2147483699"/>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972853675" sldId="2147483700"/>
          </pc:sldLayoutMkLst>
        </pc:sldLayoutChg>
        <pc:sldLayoutChg chg="add mod replId">
          <pc:chgData name="Choi, Yoon Seo" userId="S::yschoi4@illinois.edu::0a78fa94-a704-4b4c-9fe7-7ec7a411b659" providerId="AD" clId="Web-{F0549B72-AFE9-4A10-945B-FA0F6F3087B4}" dt="2020-11-02T00:38:25.579" v="523"/>
          <pc:sldLayoutMkLst>
            <pc:docMk/>
            <pc:sldMasterMk cId="4169860161" sldId="2147483690"/>
            <pc:sldLayoutMk cId="337805584" sldId="2147483701"/>
          </pc:sldLayoutMkLst>
        </pc:sldLayoutChg>
      </pc:sldMasterChg>
    </pc:docChg>
  </pc:docChgLst>
  <pc:docChgLst>
    <pc:chgData name="Patel, Sujay Sanjiv" userId="S::sujaysp2@illinois.edu::2ec5a641-1924-415c-b016-30f352fbbc3e" providerId="AD" clId="Web-{3119E413-1A8F-40B0-9F05-57861E029798}"/>
    <pc:docChg chg="modSld">
      <pc:chgData name="Patel, Sujay Sanjiv" userId="S::sujaysp2@illinois.edu::2ec5a641-1924-415c-b016-30f352fbbc3e" providerId="AD" clId="Web-{3119E413-1A8F-40B0-9F05-57861E029798}" dt="2020-11-11T23:24:38.740" v="2" actId="14100"/>
      <pc:docMkLst>
        <pc:docMk/>
      </pc:docMkLst>
      <pc:sldChg chg="modSp">
        <pc:chgData name="Patel, Sujay Sanjiv" userId="S::sujaysp2@illinois.edu::2ec5a641-1924-415c-b016-30f352fbbc3e" providerId="AD" clId="Web-{3119E413-1A8F-40B0-9F05-57861E029798}" dt="2020-11-11T23:23:15.209" v="0"/>
        <pc:sldMkLst>
          <pc:docMk/>
          <pc:sldMk cId="2170197351" sldId="258"/>
        </pc:sldMkLst>
        <pc:picChg chg="mod">
          <ac:chgData name="Patel, Sujay Sanjiv" userId="S::sujaysp2@illinois.edu::2ec5a641-1924-415c-b016-30f352fbbc3e" providerId="AD" clId="Web-{3119E413-1A8F-40B0-9F05-57861E029798}" dt="2020-11-11T23:23:15.209" v="0"/>
          <ac:picMkLst>
            <pc:docMk/>
            <pc:sldMk cId="2170197351" sldId="258"/>
            <ac:picMk id="46" creationId="{D2ACE4E6-0EC3-4288-986E-B8BF0C245EDA}"/>
          </ac:picMkLst>
        </pc:picChg>
      </pc:sldChg>
      <pc:sldChg chg="modSp">
        <pc:chgData name="Patel, Sujay Sanjiv" userId="S::sujaysp2@illinois.edu::2ec5a641-1924-415c-b016-30f352fbbc3e" providerId="AD" clId="Web-{3119E413-1A8F-40B0-9F05-57861E029798}" dt="2020-11-11T23:24:38.740" v="2" actId="14100"/>
        <pc:sldMkLst>
          <pc:docMk/>
          <pc:sldMk cId="3585322100" sldId="259"/>
        </pc:sldMkLst>
        <pc:picChg chg="mod">
          <ac:chgData name="Patel, Sujay Sanjiv" userId="S::sujaysp2@illinois.edu::2ec5a641-1924-415c-b016-30f352fbbc3e" providerId="AD" clId="Web-{3119E413-1A8F-40B0-9F05-57861E029798}" dt="2020-11-11T23:24:38.740" v="2" actId="14100"/>
          <ac:picMkLst>
            <pc:docMk/>
            <pc:sldMk cId="3585322100" sldId="259"/>
            <ac:picMk id="3" creationId="{F06E3DC8-6041-4D12-AF72-FD6FA8068431}"/>
          </ac:picMkLst>
        </pc:picChg>
      </pc:sldChg>
    </pc:docChg>
  </pc:docChgLst>
  <pc:docChgLst>
    <pc:chgData name="Choi, Yoon Seo" userId="S::yschoi4@illinois.edu::0a78fa94-a704-4b4c-9fe7-7ec7a411b659" providerId="AD" clId="Web-{1587F5AC-607B-4AD5-9AAB-C0BC3A7572CC}"/>
    <pc:docChg chg="modSld">
      <pc:chgData name="Choi, Yoon Seo" userId="S::yschoi4@illinois.edu::0a78fa94-a704-4b4c-9fe7-7ec7a411b659" providerId="AD" clId="Web-{1587F5AC-607B-4AD5-9AAB-C0BC3A7572CC}" dt="2020-11-02T01:08:48.946" v="258" actId="20577"/>
      <pc:docMkLst>
        <pc:docMk/>
      </pc:docMkLst>
      <pc:sldChg chg="addSp delSp modSp">
        <pc:chgData name="Choi, Yoon Seo" userId="S::yschoi4@illinois.edu::0a78fa94-a704-4b4c-9fe7-7ec7a411b659" providerId="AD" clId="Web-{1587F5AC-607B-4AD5-9AAB-C0BC3A7572CC}" dt="2020-11-02T01:08:48.946" v="258" actId="20577"/>
        <pc:sldMkLst>
          <pc:docMk/>
          <pc:sldMk cId="3585322100" sldId="259"/>
        </pc:sldMkLst>
        <pc:spChg chg="mod">
          <ac:chgData name="Choi, Yoon Seo" userId="S::yschoi4@illinois.edu::0a78fa94-a704-4b4c-9fe7-7ec7a411b659" providerId="AD" clId="Web-{1587F5AC-607B-4AD5-9AAB-C0BC3A7572CC}" dt="2020-11-02T01:06:42.697" v="205"/>
          <ac:spMkLst>
            <pc:docMk/>
            <pc:sldMk cId="3585322100" sldId="259"/>
            <ac:spMk id="2" creationId="{8DE5BA92-067D-4520-8EA2-F69B1498C9DE}"/>
          </ac:spMkLst>
        </pc:spChg>
        <pc:spChg chg="add mod">
          <ac:chgData name="Choi, Yoon Seo" userId="S::yschoi4@illinois.edu::0a78fa94-a704-4b4c-9fe7-7ec7a411b659" providerId="AD" clId="Web-{1587F5AC-607B-4AD5-9AAB-C0BC3A7572CC}" dt="2020-11-02T01:08:48.946" v="258" actId="20577"/>
          <ac:spMkLst>
            <pc:docMk/>
            <pc:sldMk cId="3585322100" sldId="259"/>
            <ac:spMk id="4" creationId="{CD43D27D-0726-44D0-A2EA-8C17D9A35EA0}"/>
          </ac:spMkLst>
        </pc:spChg>
        <pc:spChg chg="mod ord">
          <ac:chgData name="Choi, Yoon Seo" userId="S::yschoi4@illinois.edu::0a78fa94-a704-4b4c-9fe7-7ec7a411b659" providerId="AD" clId="Web-{1587F5AC-607B-4AD5-9AAB-C0BC3A7572CC}" dt="2020-11-02T01:06:42.697" v="205"/>
          <ac:spMkLst>
            <pc:docMk/>
            <pc:sldMk cId="3585322100" sldId="259"/>
            <ac:spMk id="5" creationId="{4E4F775D-4141-44D7-A8A0-3DA20D52015C}"/>
          </ac:spMkLst>
        </pc:spChg>
        <pc:spChg chg="mod ord">
          <ac:chgData name="Choi, Yoon Seo" userId="S::yschoi4@illinois.edu::0a78fa94-a704-4b4c-9fe7-7ec7a411b659" providerId="AD" clId="Web-{1587F5AC-607B-4AD5-9AAB-C0BC3A7572CC}" dt="2020-11-02T01:06:42.697" v="205"/>
          <ac:spMkLst>
            <pc:docMk/>
            <pc:sldMk cId="3585322100" sldId="259"/>
            <ac:spMk id="8" creationId="{A7097FF3-F1E0-4778-B64B-9130B64773BA}"/>
          </ac:spMkLst>
        </pc:spChg>
        <pc:spChg chg="add">
          <ac:chgData name="Choi, Yoon Seo" userId="S::yschoi4@illinois.edu::0a78fa94-a704-4b4c-9fe7-7ec7a411b659" providerId="AD" clId="Web-{1587F5AC-607B-4AD5-9AAB-C0BC3A7572CC}" dt="2020-11-02T01:06:42.697" v="205"/>
          <ac:spMkLst>
            <pc:docMk/>
            <pc:sldMk cId="3585322100" sldId="259"/>
            <ac:spMk id="12" creationId="{91F32EBA-ED97-466E-8CFA-8382584155D0}"/>
          </ac:spMkLst>
        </pc:spChg>
        <pc:spChg chg="add">
          <ac:chgData name="Choi, Yoon Seo" userId="S::yschoi4@illinois.edu::0a78fa94-a704-4b4c-9fe7-7ec7a411b659" providerId="AD" clId="Web-{1587F5AC-607B-4AD5-9AAB-C0BC3A7572CC}" dt="2020-11-02T01:06:42.697" v="205"/>
          <ac:spMkLst>
            <pc:docMk/>
            <pc:sldMk cId="3585322100" sldId="259"/>
            <ac:spMk id="13" creationId="{912C5E87-CB8A-4EB6-9DF9-90164F54C680}"/>
          </ac:spMkLst>
        </pc:spChg>
        <pc:spChg chg="add del">
          <ac:chgData name="Choi, Yoon Seo" userId="S::yschoi4@illinois.edu::0a78fa94-a704-4b4c-9fe7-7ec7a411b659" providerId="AD" clId="Web-{1587F5AC-607B-4AD5-9AAB-C0BC3A7572CC}" dt="2020-11-02T01:06:42.681" v="204"/>
          <ac:spMkLst>
            <pc:docMk/>
            <pc:sldMk cId="3585322100" sldId="259"/>
            <ac:spMk id="15" creationId="{C4E4288A-DFC8-40A2-90E5-70E851A933AD}"/>
          </ac:spMkLst>
        </pc:spChg>
        <pc:spChg chg="add del">
          <ac:chgData name="Choi, Yoon Seo" userId="S::yschoi4@illinois.edu::0a78fa94-a704-4b4c-9fe7-7ec7a411b659" providerId="AD" clId="Web-{1587F5AC-607B-4AD5-9AAB-C0BC3A7572CC}" dt="2020-11-02T01:06:42.681" v="204"/>
          <ac:spMkLst>
            <pc:docMk/>
            <pc:sldMk cId="3585322100" sldId="259"/>
            <ac:spMk id="21" creationId="{BD2BFF02-DF78-4F07-B176-52514E13127D}"/>
          </ac:spMkLst>
        </pc:spChg>
        <pc:spChg chg="add del">
          <ac:chgData name="Choi, Yoon Seo" userId="S::yschoi4@illinois.edu::0a78fa94-a704-4b4c-9fe7-7ec7a411b659" providerId="AD" clId="Web-{1587F5AC-607B-4AD5-9AAB-C0BC3A7572CC}" dt="2020-11-02T01:06:42.681" v="204"/>
          <ac:spMkLst>
            <pc:docMk/>
            <pc:sldMk cId="3585322100" sldId="259"/>
            <ac:spMk id="23" creationId="{0DB06EAB-7D8C-403A-86C5-B5FD79A13650}"/>
          </ac:spMkLst>
        </pc:spChg>
        <pc:grpChg chg="add del">
          <ac:chgData name="Choi, Yoon Seo" userId="S::yschoi4@illinois.edu::0a78fa94-a704-4b4c-9fe7-7ec7a411b659" providerId="AD" clId="Web-{1587F5AC-607B-4AD5-9AAB-C0BC3A7572CC}" dt="2020-11-02T01:06:42.681" v="204"/>
          <ac:grpSpMkLst>
            <pc:docMk/>
            <pc:sldMk cId="3585322100" sldId="259"/>
            <ac:grpSpMk id="17" creationId="{B63C2D82-D4FA-4A37-BB01-1E7B21E4FF20}"/>
          </ac:grpSpMkLst>
        </pc:grpChg>
        <pc:picChg chg="add mod">
          <ac:chgData name="Choi, Yoon Seo" userId="S::yschoi4@illinois.edu::0a78fa94-a704-4b4c-9fe7-7ec7a411b659" providerId="AD" clId="Web-{1587F5AC-607B-4AD5-9AAB-C0BC3A7572CC}" dt="2020-11-02T01:06:42.697" v="205"/>
          <ac:picMkLst>
            <pc:docMk/>
            <pc:sldMk cId="3585322100" sldId="259"/>
            <ac:picMk id="3" creationId="{F06E3DC8-6041-4D12-AF72-FD6FA8068431}"/>
          </ac:picMkLst>
        </pc:picChg>
        <pc:picChg chg="mod">
          <ac:chgData name="Choi, Yoon Seo" userId="S::yschoi4@illinois.edu::0a78fa94-a704-4b4c-9fe7-7ec7a411b659" providerId="AD" clId="Web-{1587F5AC-607B-4AD5-9AAB-C0BC3A7572CC}" dt="2020-11-02T01:06:42.697" v="205"/>
          <ac:picMkLst>
            <pc:docMk/>
            <pc:sldMk cId="3585322100" sldId="259"/>
            <ac:picMk id="10" creationId="{A9C75303-DBDC-4ABB-80AC-E8B55656467E}"/>
          </ac:picMkLst>
        </pc:picChg>
      </pc:sldChg>
      <pc:sldChg chg="modSp">
        <pc:chgData name="Choi, Yoon Seo" userId="S::yschoi4@illinois.edu::0a78fa94-a704-4b4c-9fe7-7ec7a411b659" providerId="AD" clId="Web-{1587F5AC-607B-4AD5-9AAB-C0BC3A7572CC}" dt="2020-11-02T00:55:37.502" v="129" actId="20577"/>
        <pc:sldMkLst>
          <pc:docMk/>
          <pc:sldMk cId="1717919045" sldId="260"/>
        </pc:sldMkLst>
        <pc:spChg chg="mod">
          <ac:chgData name="Choi, Yoon Seo" userId="S::yschoi4@illinois.edu::0a78fa94-a704-4b4c-9fe7-7ec7a411b659" providerId="AD" clId="Web-{1587F5AC-607B-4AD5-9AAB-C0BC3A7572CC}" dt="2020-11-02T00:55:37.502" v="129" actId="20577"/>
          <ac:spMkLst>
            <pc:docMk/>
            <pc:sldMk cId="1717919045" sldId="260"/>
            <ac:spMk id="3" creationId="{EFA76BBA-D2B2-46A3-98C6-BAE4AB7FCCA3}"/>
          </ac:spMkLst>
        </pc:spChg>
      </pc:sldChg>
    </pc:docChg>
  </pc:docChgLst>
  <pc:docChgLst>
    <pc:chgData name="Patel, Sujay Sanjiv" userId="S::sujaysp2@illinois.edu::2ec5a641-1924-415c-b016-30f352fbbc3e" providerId="AD" clId="Web-{4EC60111-F824-466C-A853-4F3572021F47}"/>
    <pc:docChg chg="modSld">
      <pc:chgData name="Patel, Sujay Sanjiv" userId="S::sujaysp2@illinois.edu::2ec5a641-1924-415c-b016-30f352fbbc3e" providerId="AD" clId="Web-{4EC60111-F824-466C-A853-4F3572021F47}" dt="2020-11-03T00:47:04.898" v="14" actId="1076"/>
      <pc:docMkLst>
        <pc:docMk/>
      </pc:docMkLst>
      <pc:sldChg chg="modSp">
        <pc:chgData name="Patel, Sujay Sanjiv" userId="S::sujaysp2@illinois.edu::2ec5a641-1924-415c-b016-30f352fbbc3e" providerId="AD" clId="Web-{4EC60111-F824-466C-A853-4F3572021F47}" dt="2020-11-03T00:47:04.898" v="14" actId="1076"/>
        <pc:sldMkLst>
          <pc:docMk/>
          <pc:sldMk cId="2334811828" sldId="257"/>
        </pc:sldMkLst>
        <pc:picChg chg="mod">
          <ac:chgData name="Patel, Sujay Sanjiv" userId="S::sujaysp2@illinois.edu::2ec5a641-1924-415c-b016-30f352fbbc3e" providerId="AD" clId="Web-{4EC60111-F824-466C-A853-4F3572021F47}" dt="2020-11-03T00:46:55.211" v="12" actId="1076"/>
          <ac:picMkLst>
            <pc:docMk/>
            <pc:sldMk cId="2334811828" sldId="257"/>
            <ac:picMk id="4" creationId="{F9EF15AC-328C-4F9C-A23D-6DDFDB427925}"/>
          </ac:picMkLst>
        </pc:picChg>
        <pc:picChg chg="mod">
          <ac:chgData name="Patel, Sujay Sanjiv" userId="S::sujaysp2@illinois.edu::2ec5a641-1924-415c-b016-30f352fbbc3e" providerId="AD" clId="Web-{4EC60111-F824-466C-A853-4F3572021F47}" dt="2020-11-03T00:47:04.898" v="14" actId="1076"/>
          <ac:picMkLst>
            <pc:docMk/>
            <pc:sldMk cId="2334811828" sldId="257"/>
            <ac:picMk id="5" creationId="{BB0375AF-BFA2-4680-BE5C-AC4917D36101}"/>
          </ac:picMkLst>
        </pc:picChg>
      </pc:sldChg>
      <pc:sldChg chg="modSp">
        <pc:chgData name="Patel, Sujay Sanjiv" userId="S::sujaysp2@illinois.edu::2ec5a641-1924-415c-b016-30f352fbbc3e" providerId="AD" clId="Web-{4EC60111-F824-466C-A853-4F3572021F47}" dt="2020-11-03T00:30:22.438" v="6" actId="20577"/>
        <pc:sldMkLst>
          <pc:docMk/>
          <pc:sldMk cId="2170197351" sldId="258"/>
        </pc:sldMkLst>
        <pc:spChg chg="mod">
          <ac:chgData name="Patel, Sujay Sanjiv" userId="S::sujaysp2@illinois.edu::2ec5a641-1924-415c-b016-30f352fbbc3e" providerId="AD" clId="Web-{4EC60111-F824-466C-A853-4F3572021F47}" dt="2020-11-03T00:30:22.438" v="6" actId="20577"/>
          <ac:spMkLst>
            <pc:docMk/>
            <pc:sldMk cId="2170197351" sldId="258"/>
            <ac:spMk id="3" creationId="{76FA1006-5CC6-4871-AFA2-C8D7BDEA78CA}"/>
          </ac:spMkLst>
        </pc:spChg>
      </pc:sldChg>
    </pc:docChg>
  </pc:docChgLst>
  <pc:docChgLst>
    <pc:chgData name="Choi, Yoon Seo" userId="S::yschoi4@illinois.edu::0a78fa94-a704-4b4c-9fe7-7ec7a411b659" providerId="AD" clId="Web-{B54DC209-5956-4A7E-9318-0C78FF05B837}"/>
    <pc:docChg chg="modSld">
      <pc:chgData name="Choi, Yoon Seo" userId="S::yschoi4@illinois.edu::0a78fa94-a704-4b4c-9fe7-7ec7a411b659" providerId="AD" clId="Web-{B54DC209-5956-4A7E-9318-0C78FF05B837}" dt="2020-11-03T01:19:02.808" v="885" actId="1076"/>
      <pc:docMkLst>
        <pc:docMk/>
      </pc:docMkLst>
      <pc:sldChg chg="addSp modSp">
        <pc:chgData name="Choi, Yoon Seo" userId="S::yschoi4@illinois.edu::0a78fa94-a704-4b4c-9fe7-7ec7a411b659" providerId="AD" clId="Web-{B54DC209-5956-4A7E-9318-0C78FF05B837}" dt="2020-11-03T01:19:02.808" v="885" actId="1076"/>
        <pc:sldMkLst>
          <pc:docMk/>
          <pc:sldMk cId="3585322100" sldId="259"/>
        </pc:sldMkLst>
        <pc:spChg chg="mod">
          <ac:chgData name="Choi, Yoon Seo" userId="S::yschoi4@illinois.edu::0a78fa94-a704-4b4c-9fe7-7ec7a411b659" providerId="AD" clId="Web-{B54DC209-5956-4A7E-9318-0C78FF05B837}" dt="2020-11-03T00:25:52.779" v="431" actId="20577"/>
          <ac:spMkLst>
            <pc:docMk/>
            <pc:sldMk cId="3585322100" sldId="259"/>
            <ac:spMk id="2" creationId="{8DE5BA92-067D-4520-8EA2-F69B1498C9DE}"/>
          </ac:spMkLst>
        </pc:spChg>
        <pc:spChg chg="mod">
          <ac:chgData name="Choi, Yoon Seo" userId="S::yschoi4@illinois.edu::0a78fa94-a704-4b4c-9fe7-7ec7a411b659" providerId="AD" clId="Web-{B54DC209-5956-4A7E-9318-0C78FF05B837}" dt="2020-11-02T20:27:29.687" v="63" actId="20577"/>
          <ac:spMkLst>
            <pc:docMk/>
            <pc:sldMk cId="3585322100" sldId="259"/>
            <ac:spMk id="4" creationId="{CD43D27D-0726-44D0-A2EA-8C17D9A35EA0}"/>
          </ac:spMkLst>
        </pc:spChg>
        <pc:spChg chg="mod">
          <ac:chgData name="Choi, Yoon Seo" userId="S::yschoi4@illinois.edu::0a78fa94-a704-4b4c-9fe7-7ec7a411b659" providerId="AD" clId="Web-{B54DC209-5956-4A7E-9318-0C78FF05B837}" dt="2020-11-03T00:58:40.904" v="881" actId="20577"/>
          <ac:spMkLst>
            <pc:docMk/>
            <pc:sldMk cId="3585322100" sldId="259"/>
            <ac:spMk id="5" creationId="{4E4F775D-4141-44D7-A8A0-3DA20D52015C}"/>
          </ac:spMkLst>
        </pc:spChg>
        <pc:spChg chg="add mod">
          <ac:chgData name="Choi, Yoon Seo" userId="S::yschoi4@illinois.edu::0a78fa94-a704-4b4c-9fe7-7ec7a411b659" providerId="AD" clId="Web-{B54DC209-5956-4A7E-9318-0C78FF05B837}" dt="2020-11-02T20:20:43.849" v="57"/>
          <ac:spMkLst>
            <pc:docMk/>
            <pc:sldMk cId="3585322100" sldId="259"/>
            <ac:spMk id="6" creationId="{4904941F-491C-406F-84F0-C66611CD9EF5}"/>
          </ac:spMkLst>
        </pc:spChg>
        <pc:spChg chg="mod">
          <ac:chgData name="Choi, Yoon Seo" userId="S::yschoi4@illinois.edu::0a78fa94-a704-4b4c-9fe7-7ec7a411b659" providerId="AD" clId="Web-{B54DC209-5956-4A7E-9318-0C78FF05B837}" dt="2020-11-02T20:17:26.298" v="37" actId="20577"/>
          <ac:spMkLst>
            <pc:docMk/>
            <pc:sldMk cId="3585322100" sldId="259"/>
            <ac:spMk id="8" creationId="{A7097FF3-F1E0-4778-B64B-9130B64773BA}"/>
          </ac:spMkLst>
        </pc:spChg>
        <pc:picChg chg="mod">
          <ac:chgData name="Choi, Yoon Seo" userId="S::yschoi4@illinois.edu::0a78fa94-a704-4b4c-9fe7-7ec7a411b659" providerId="AD" clId="Web-{B54DC209-5956-4A7E-9318-0C78FF05B837}" dt="2020-11-03T01:19:02.808" v="885" actId="1076"/>
          <ac:picMkLst>
            <pc:docMk/>
            <pc:sldMk cId="3585322100" sldId="259"/>
            <ac:picMk id="10" creationId="{A9C75303-DBDC-4ABB-80AC-E8B55656467E}"/>
          </ac:picMkLst>
        </pc:picChg>
      </pc:sldChg>
    </pc:docChg>
  </pc:docChgLst>
  <pc:docChgLst>
    <pc:chgData name="Prasad, Karthik" userId="S::kprasad5@illinois.edu::23838519-64af-4a43-bac3-a82d907dcb1c" providerId="AD" clId="Web-{93E18FBC-2E51-4B7F-A41D-A951BEA5CA8B}"/>
    <pc:docChg chg="modSld">
      <pc:chgData name="Prasad, Karthik" userId="S::kprasad5@illinois.edu::23838519-64af-4a43-bac3-a82d907dcb1c" providerId="AD" clId="Web-{93E18FBC-2E51-4B7F-A41D-A951BEA5CA8B}" dt="2021-03-30T18:29:22.095" v="0" actId="1076"/>
      <pc:docMkLst>
        <pc:docMk/>
      </pc:docMkLst>
      <pc:sldChg chg="modSp">
        <pc:chgData name="Prasad, Karthik" userId="S::kprasad5@illinois.edu::23838519-64af-4a43-bac3-a82d907dcb1c" providerId="AD" clId="Web-{93E18FBC-2E51-4B7F-A41D-A951BEA5CA8B}" dt="2021-03-30T18:29:22.095" v="0" actId="1076"/>
        <pc:sldMkLst>
          <pc:docMk/>
          <pc:sldMk cId="2334811828" sldId="257"/>
        </pc:sldMkLst>
        <pc:picChg chg="mod">
          <ac:chgData name="Prasad, Karthik" userId="S::kprasad5@illinois.edu::23838519-64af-4a43-bac3-a82d907dcb1c" providerId="AD" clId="Web-{93E18FBC-2E51-4B7F-A41D-A951BEA5CA8B}" dt="2021-03-30T18:29:22.095" v="0" actId="1076"/>
          <ac:picMkLst>
            <pc:docMk/>
            <pc:sldMk cId="2334811828" sldId="257"/>
            <ac:picMk id="5" creationId="{BB0375AF-BFA2-4680-BE5C-AC4917D36101}"/>
          </ac:picMkLst>
        </pc:picChg>
      </pc:sldChg>
    </pc:docChg>
  </pc:docChgLst>
  <pc:docChgLst>
    <pc:chgData name="Patel, Sujay Sanjiv" userId="S::sujaysp2@illinois.edu::2ec5a641-1924-415c-b016-30f352fbbc3e" providerId="AD" clId="Web-{21BAC49B-D353-4E65-9AC5-499527522CDE}"/>
    <pc:docChg chg="modSld">
      <pc:chgData name="Patel, Sujay Sanjiv" userId="S::sujaysp2@illinois.edu::2ec5a641-1924-415c-b016-30f352fbbc3e" providerId="AD" clId="Web-{21BAC49B-D353-4E65-9AC5-499527522CDE}" dt="2020-11-02T01:14:49.753" v="49" actId="1076"/>
      <pc:docMkLst>
        <pc:docMk/>
      </pc:docMkLst>
      <pc:sldChg chg="addSp delSp modSp mod setBg setClrOvrMap">
        <pc:chgData name="Patel, Sujay Sanjiv" userId="S::sujaysp2@illinois.edu::2ec5a641-1924-415c-b016-30f352fbbc3e" providerId="AD" clId="Web-{21BAC49B-D353-4E65-9AC5-499527522CDE}" dt="2020-11-02T01:14:49.753" v="49" actId="1076"/>
        <pc:sldMkLst>
          <pc:docMk/>
          <pc:sldMk cId="2170197351" sldId="258"/>
        </pc:sldMkLst>
        <pc:spChg chg="mod ord">
          <ac:chgData name="Patel, Sujay Sanjiv" userId="S::sujaysp2@illinois.edu::2ec5a641-1924-415c-b016-30f352fbbc3e" providerId="AD" clId="Web-{21BAC49B-D353-4E65-9AC5-499527522CDE}" dt="2020-11-02T01:14:29.612" v="42"/>
          <ac:spMkLst>
            <pc:docMk/>
            <pc:sldMk cId="2170197351" sldId="258"/>
            <ac:spMk id="2" creationId="{2D0AC818-05BD-4FC5-8E45-DA6586EEE11C}"/>
          </ac:spMkLst>
        </pc:spChg>
        <pc:spChg chg="mod ord">
          <ac:chgData name="Patel, Sujay Sanjiv" userId="S::sujaysp2@illinois.edu::2ec5a641-1924-415c-b016-30f352fbbc3e" providerId="AD" clId="Web-{21BAC49B-D353-4E65-9AC5-499527522CDE}" dt="2020-11-02T01:14:29.612" v="42"/>
          <ac:spMkLst>
            <pc:docMk/>
            <pc:sldMk cId="2170197351" sldId="258"/>
            <ac:spMk id="3" creationId="{76FA1006-5CC6-4871-AFA2-C8D7BDEA78CA}"/>
          </ac:spMkLst>
        </pc:spChg>
        <pc:spChg chg="del">
          <ac:chgData name="Patel, Sujay Sanjiv" userId="S::sujaysp2@illinois.edu::2ec5a641-1924-415c-b016-30f352fbbc3e" providerId="AD" clId="Web-{21BAC49B-D353-4E65-9AC5-499527522CDE}" dt="2020-11-02T01:11:39.442" v="0"/>
          <ac:spMkLst>
            <pc:docMk/>
            <pc:sldMk cId="2170197351" sldId="258"/>
            <ac:spMk id="197" creationId="{AB902CB9-C7DC-4673-B7D5-F22DCF0EC54E}"/>
          </ac:spMkLst>
        </pc:spChg>
        <pc:spChg chg="add del">
          <ac:chgData name="Patel, Sujay Sanjiv" userId="S::sujaysp2@illinois.edu::2ec5a641-1924-415c-b016-30f352fbbc3e" providerId="AD" clId="Web-{21BAC49B-D353-4E65-9AC5-499527522CDE}" dt="2020-11-02T01:12:10.332" v="3"/>
          <ac:spMkLst>
            <pc:docMk/>
            <pc:sldMk cId="2170197351" sldId="258"/>
            <ac:spMk id="209" creationId="{0EFD753D-6A49-46DD-9E82-AA6E2C62B461}"/>
          </ac:spMkLst>
        </pc:spChg>
        <pc:spChg chg="add del">
          <ac:chgData name="Patel, Sujay Sanjiv" userId="S::sujaysp2@illinois.edu::2ec5a641-1924-415c-b016-30f352fbbc3e" providerId="AD" clId="Web-{21BAC49B-D353-4E65-9AC5-499527522CDE}" dt="2020-11-02T01:12:10.332" v="3"/>
          <ac:spMkLst>
            <pc:docMk/>
            <pc:sldMk cId="2170197351" sldId="258"/>
            <ac:spMk id="213" creationId="{138A5824-1F4A-4EE7-BC13-5BB48FC0809B}"/>
          </ac:spMkLst>
        </pc:spChg>
        <pc:spChg chg="add del">
          <ac:chgData name="Patel, Sujay Sanjiv" userId="S::sujaysp2@illinois.edu::2ec5a641-1924-415c-b016-30f352fbbc3e" providerId="AD" clId="Web-{21BAC49B-D353-4E65-9AC5-499527522CDE}" dt="2020-11-02T01:14:29.612" v="42"/>
          <ac:spMkLst>
            <pc:docMk/>
            <pc:sldMk cId="2170197351" sldId="258"/>
            <ac:spMk id="219" creationId="{0B9EE3F3-89B7-43C3-8651-C4C96830993D}"/>
          </ac:spMkLst>
        </pc:spChg>
        <pc:spChg chg="add del">
          <ac:chgData name="Patel, Sujay Sanjiv" userId="S::sujaysp2@illinois.edu::2ec5a641-1924-415c-b016-30f352fbbc3e" providerId="AD" clId="Web-{21BAC49B-D353-4E65-9AC5-499527522CDE}" dt="2020-11-02T01:14:29.612" v="42"/>
          <ac:spMkLst>
            <pc:docMk/>
            <pc:sldMk cId="2170197351" sldId="258"/>
            <ac:spMk id="220" creationId="{33AE4636-AEEC-45D6-84D4-7AC2DA48ECF8}"/>
          </ac:spMkLst>
        </pc:spChg>
        <pc:spChg chg="add del">
          <ac:chgData name="Patel, Sujay Sanjiv" userId="S::sujaysp2@illinois.edu::2ec5a641-1924-415c-b016-30f352fbbc3e" providerId="AD" clId="Web-{21BAC49B-D353-4E65-9AC5-499527522CDE}" dt="2020-11-02T01:14:29.612" v="42"/>
          <ac:spMkLst>
            <pc:docMk/>
            <pc:sldMk cId="2170197351" sldId="258"/>
            <ac:spMk id="221" creationId="{8D9CE0F4-2EB2-4F1F-8AAC-DB3571D9FE10}"/>
          </ac:spMkLst>
        </pc:spChg>
        <pc:spChg chg="add del">
          <ac:chgData name="Patel, Sujay Sanjiv" userId="S::sujaysp2@illinois.edu::2ec5a641-1924-415c-b016-30f352fbbc3e" providerId="AD" clId="Web-{21BAC49B-D353-4E65-9AC5-499527522CDE}" dt="2020-11-02T01:14:20.690" v="39"/>
          <ac:spMkLst>
            <pc:docMk/>
            <pc:sldMk cId="2170197351" sldId="258"/>
            <ac:spMk id="223" creationId="{8F7AFB9A-7364-478C-B48B-8523CDD9AE8D}"/>
          </ac:spMkLst>
        </pc:spChg>
        <pc:spChg chg="add del">
          <ac:chgData name="Patel, Sujay Sanjiv" userId="S::sujaysp2@illinois.edu::2ec5a641-1924-415c-b016-30f352fbbc3e" providerId="AD" clId="Web-{21BAC49B-D353-4E65-9AC5-499527522CDE}" dt="2020-11-02T01:14:20.690" v="39"/>
          <ac:spMkLst>
            <pc:docMk/>
            <pc:sldMk cId="2170197351" sldId="258"/>
            <ac:spMk id="224" creationId="{36678033-86B6-40E6-BE90-78D8ED4E3A31}"/>
          </ac:spMkLst>
        </pc:spChg>
        <pc:spChg chg="add del">
          <ac:chgData name="Patel, Sujay Sanjiv" userId="S::sujaysp2@illinois.edu::2ec5a641-1924-415c-b016-30f352fbbc3e" providerId="AD" clId="Web-{21BAC49B-D353-4E65-9AC5-499527522CDE}" dt="2020-11-02T01:14:20.690" v="39"/>
          <ac:spMkLst>
            <pc:docMk/>
            <pc:sldMk cId="2170197351" sldId="258"/>
            <ac:spMk id="225" creationId="{D2542E1A-076E-4A34-BB67-2BF961754E0C}"/>
          </ac:spMkLst>
        </pc:spChg>
        <pc:spChg chg="add del">
          <ac:chgData name="Patel, Sujay Sanjiv" userId="S::sujaysp2@illinois.edu::2ec5a641-1924-415c-b016-30f352fbbc3e" providerId="AD" clId="Web-{21BAC49B-D353-4E65-9AC5-499527522CDE}" dt="2020-11-02T01:14:20.690" v="39"/>
          <ac:spMkLst>
            <pc:docMk/>
            <pc:sldMk cId="2170197351" sldId="258"/>
            <ac:spMk id="226" creationId="{75C56826-D4E5-42ED-8529-079651CB3005}"/>
          </ac:spMkLst>
        </pc:spChg>
        <pc:spChg chg="add del">
          <ac:chgData name="Patel, Sujay Sanjiv" userId="S::sujaysp2@illinois.edu::2ec5a641-1924-415c-b016-30f352fbbc3e" providerId="AD" clId="Web-{21BAC49B-D353-4E65-9AC5-499527522CDE}" dt="2020-11-02T01:14:20.690" v="39"/>
          <ac:spMkLst>
            <pc:docMk/>
            <pc:sldMk cId="2170197351" sldId="258"/>
            <ac:spMk id="227" creationId="{82095FCE-EF05-4443-B97A-85DEE3A5CA17}"/>
          </ac:spMkLst>
        </pc:spChg>
        <pc:spChg chg="add del">
          <ac:chgData name="Patel, Sujay Sanjiv" userId="S::sujaysp2@illinois.edu::2ec5a641-1924-415c-b016-30f352fbbc3e" providerId="AD" clId="Web-{21BAC49B-D353-4E65-9AC5-499527522CDE}" dt="2020-11-02T01:14:29.612" v="41"/>
          <ac:spMkLst>
            <pc:docMk/>
            <pc:sldMk cId="2170197351" sldId="258"/>
            <ac:spMk id="228" creationId="{C95B82D5-A8BB-45BF-BED8-C7B206892100}"/>
          </ac:spMkLst>
        </pc:spChg>
        <pc:spChg chg="add del">
          <ac:chgData name="Patel, Sujay Sanjiv" userId="S::sujaysp2@illinois.edu::2ec5a641-1924-415c-b016-30f352fbbc3e" providerId="AD" clId="Web-{21BAC49B-D353-4E65-9AC5-499527522CDE}" dt="2020-11-02T01:14:29.612" v="41"/>
          <ac:spMkLst>
            <pc:docMk/>
            <pc:sldMk cId="2170197351" sldId="258"/>
            <ac:spMk id="229" creationId="{296C61EC-FBF4-4216-BE67-6C864D30A01C}"/>
          </ac:spMkLst>
        </pc:spChg>
        <pc:spChg chg="add del">
          <ac:chgData name="Patel, Sujay Sanjiv" userId="S::sujaysp2@illinois.edu::2ec5a641-1924-415c-b016-30f352fbbc3e" providerId="AD" clId="Web-{21BAC49B-D353-4E65-9AC5-499527522CDE}" dt="2020-11-02T01:14:29.612" v="41"/>
          <ac:spMkLst>
            <pc:docMk/>
            <pc:sldMk cId="2170197351" sldId="258"/>
            <ac:spMk id="230" creationId="{39D6C490-0229-4573-9696-B73E5B3A9C33}"/>
          </ac:spMkLst>
        </pc:spChg>
        <pc:spChg chg="add">
          <ac:chgData name="Patel, Sujay Sanjiv" userId="S::sujaysp2@illinois.edu::2ec5a641-1924-415c-b016-30f352fbbc3e" providerId="AD" clId="Web-{21BAC49B-D353-4E65-9AC5-499527522CDE}" dt="2020-11-02T01:14:29.612" v="42"/>
          <ac:spMkLst>
            <pc:docMk/>
            <pc:sldMk cId="2170197351" sldId="258"/>
            <ac:spMk id="231" creationId="{84DF55BE-B4AB-4BA1-BDE1-E9F7FB3F110A}"/>
          </ac:spMkLst>
        </pc:spChg>
        <pc:picChg chg="mod ord modCrop">
          <ac:chgData name="Patel, Sujay Sanjiv" userId="S::sujaysp2@illinois.edu::2ec5a641-1924-415c-b016-30f352fbbc3e" providerId="AD" clId="Web-{21BAC49B-D353-4E65-9AC5-499527522CDE}" dt="2020-11-02T01:14:46.253" v="48" actId="1076"/>
          <ac:picMkLst>
            <pc:docMk/>
            <pc:sldMk cId="2170197351" sldId="258"/>
            <ac:picMk id="46" creationId="{D2ACE4E6-0EC3-4288-986E-B8BF0C245EDA}"/>
          </ac:picMkLst>
        </pc:picChg>
        <pc:picChg chg="del mod ord">
          <ac:chgData name="Patel, Sujay Sanjiv" userId="S::sujaysp2@illinois.edu::2ec5a641-1924-415c-b016-30f352fbbc3e" providerId="AD" clId="Web-{21BAC49B-D353-4E65-9AC5-499527522CDE}" dt="2020-11-02T01:12:31.051" v="8"/>
          <ac:picMkLst>
            <pc:docMk/>
            <pc:sldMk cId="2170197351" sldId="258"/>
            <ac:picMk id="47" creationId="{32722BA6-07FA-4036-84B7-5918BB6B592D}"/>
          </ac:picMkLst>
        </pc:picChg>
        <pc:picChg chg="del mod ord">
          <ac:chgData name="Patel, Sujay Sanjiv" userId="S::sujaysp2@illinois.edu::2ec5a641-1924-415c-b016-30f352fbbc3e" providerId="AD" clId="Web-{21BAC49B-D353-4E65-9AC5-499527522CDE}" dt="2020-11-02T01:12:32.988" v="10"/>
          <ac:picMkLst>
            <pc:docMk/>
            <pc:sldMk cId="2170197351" sldId="258"/>
            <ac:picMk id="48" creationId="{EF881982-689A-4A9A-86C3-39832A6E7E63}"/>
          </ac:picMkLst>
        </pc:picChg>
        <pc:picChg chg="mod ord modCrop">
          <ac:chgData name="Patel, Sujay Sanjiv" userId="S::sujaysp2@illinois.edu::2ec5a641-1924-415c-b016-30f352fbbc3e" providerId="AD" clId="Web-{21BAC49B-D353-4E65-9AC5-499527522CDE}" dt="2020-11-02T01:14:49.753" v="49" actId="1076"/>
          <ac:picMkLst>
            <pc:docMk/>
            <pc:sldMk cId="2170197351" sldId="258"/>
            <ac:picMk id="49" creationId="{6D379304-8E1D-41BD-9FE0-49C6C06A4B3C}"/>
          </ac:picMkLst>
        </pc:picChg>
        <pc:picChg chg="del mod ord">
          <ac:chgData name="Patel, Sujay Sanjiv" userId="S::sujaysp2@illinois.edu::2ec5a641-1924-415c-b016-30f352fbbc3e" providerId="AD" clId="Web-{21BAC49B-D353-4E65-9AC5-499527522CDE}" dt="2020-11-02T01:12:30.004" v="7"/>
          <ac:picMkLst>
            <pc:docMk/>
            <pc:sldMk cId="2170197351" sldId="258"/>
            <ac:picMk id="50" creationId="{44C1D6AE-8922-4375-997B-3BE6450E1408}"/>
          </ac:picMkLst>
        </pc:picChg>
        <pc:picChg chg="del mod ord">
          <ac:chgData name="Patel, Sujay Sanjiv" userId="S::sujaysp2@illinois.edu::2ec5a641-1924-415c-b016-30f352fbbc3e" providerId="AD" clId="Web-{21BAC49B-D353-4E65-9AC5-499527522CDE}" dt="2020-11-02T01:12:32.894" v="9"/>
          <ac:picMkLst>
            <pc:docMk/>
            <pc:sldMk cId="2170197351" sldId="258"/>
            <ac:picMk id="51" creationId="{17A62AFA-2771-40C5-9CD5-B2FFD08D38C8}"/>
          </ac:picMkLst>
        </pc:picChg>
        <pc:picChg chg="del mod">
          <ac:chgData name="Patel, Sujay Sanjiv" userId="S::sujaysp2@illinois.edu::2ec5a641-1924-415c-b016-30f352fbbc3e" providerId="AD" clId="Web-{21BAC49B-D353-4E65-9AC5-499527522CDE}" dt="2020-11-02T01:12:34.691" v="11"/>
          <ac:picMkLst>
            <pc:docMk/>
            <pc:sldMk cId="2170197351" sldId="258"/>
            <ac:picMk id="53" creationId="{AF8CD97B-4590-4C23-849D-CD69D21B4DDF}"/>
          </ac:picMkLst>
        </pc:picChg>
        <pc:cxnChg chg="add del">
          <ac:chgData name="Patel, Sujay Sanjiv" userId="S::sujaysp2@illinois.edu::2ec5a641-1924-415c-b016-30f352fbbc3e" providerId="AD" clId="Web-{21BAC49B-D353-4E65-9AC5-499527522CDE}" dt="2020-11-02T01:12:10.316" v="2"/>
          <ac:cxnSpMkLst>
            <pc:docMk/>
            <pc:sldMk cId="2170197351" sldId="258"/>
            <ac:cxnSpMk id="215" creationId="{822A5670-0F7B-4199-AEAB-33FBA9CEA44D}"/>
          </ac:cxnSpMkLst>
        </pc:cxnChg>
        <pc:cxnChg chg="add del">
          <ac:chgData name="Patel, Sujay Sanjiv" userId="S::sujaysp2@illinois.edu::2ec5a641-1924-415c-b016-30f352fbbc3e" providerId="AD" clId="Web-{21BAC49B-D353-4E65-9AC5-499527522CDE}" dt="2020-11-02T01:12:10.316" v="2"/>
          <ac:cxnSpMkLst>
            <pc:docMk/>
            <pc:sldMk cId="2170197351" sldId="258"/>
            <ac:cxnSpMk id="216" creationId="{8BB1744D-A7DF-4B65-B6E3-DCF12BB2D869}"/>
          </ac:cxnSpMkLst>
        </pc:cxnChg>
        <pc:cxnChg chg="add del">
          <ac:chgData name="Patel, Sujay Sanjiv" userId="S::sujaysp2@illinois.edu::2ec5a641-1924-415c-b016-30f352fbbc3e" providerId="AD" clId="Web-{21BAC49B-D353-4E65-9AC5-499527522CDE}" dt="2020-11-02T01:12:10.316" v="2"/>
          <ac:cxnSpMkLst>
            <pc:docMk/>
            <pc:sldMk cId="2170197351" sldId="258"/>
            <ac:cxnSpMk id="217" creationId="{882DD753-EA38-4E86-91FB-05041A44A28E}"/>
          </ac:cxnSpMkLst>
        </pc:cxnChg>
        <pc:cxnChg chg="add del">
          <ac:chgData name="Patel, Sujay Sanjiv" userId="S::sujaysp2@illinois.edu::2ec5a641-1924-415c-b016-30f352fbbc3e" providerId="AD" clId="Web-{21BAC49B-D353-4E65-9AC5-499527522CDE}" dt="2020-11-02T01:12:10.316" v="2"/>
          <ac:cxnSpMkLst>
            <pc:docMk/>
            <pc:sldMk cId="2170197351" sldId="258"/>
            <ac:cxnSpMk id="218" creationId="{6DA63E78-7704-45EF-B5D3-EADDF5D82674}"/>
          </ac:cxnSpMkLst>
        </pc:cxnChg>
      </pc:sldChg>
    </pc:docChg>
  </pc:docChgLst>
  <pc:docChgLst>
    <pc:chgData name="Choi, Yoon Seo" userId="S::yschoi4@illinois.edu::0a78fa94-a704-4b4c-9fe7-7ec7a411b659" providerId="AD" clId="Web-{0BBF4C99-69DD-4798-9C61-463F8A372181}"/>
    <pc:docChg chg="modSld">
      <pc:chgData name="Choi, Yoon Seo" userId="S::yschoi4@illinois.edu::0a78fa94-a704-4b4c-9fe7-7ec7a411b659" providerId="AD" clId="Web-{0BBF4C99-69DD-4798-9C61-463F8A372181}" dt="2020-11-02T00:10:55.377" v="384" actId="20577"/>
      <pc:docMkLst>
        <pc:docMk/>
      </pc:docMkLst>
      <pc:sldChg chg="addSp delSp modSp">
        <pc:chgData name="Choi, Yoon Seo" userId="S::yschoi4@illinois.edu::0a78fa94-a704-4b4c-9fe7-7ec7a411b659" providerId="AD" clId="Web-{0BBF4C99-69DD-4798-9C61-463F8A372181}" dt="2020-11-02T00:10:55.377" v="383" actId="20577"/>
        <pc:sldMkLst>
          <pc:docMk/>
          <pc:sldMk cId="3585322100" sldId="259"/>
        </pc:sldMkLst>
        <pc:spChg chg="add mod">
          <ac:chgData name="Choi, Yoon Seo" userId="S::yschoi4@illinois.edu::0a78fa94-a704-4b4c-9fe7-7ec7a411b659" providerId="AD" clId="Web-{0BBF4C99-69DD-4798-9C61-463F8A372181}" dt="2020-11-02T00:10:55.377" v="383" actId="20577"/>
          <ac:spMkLst>
            <pc:docMk/>
            <pc:sldMk cId="3585322100" sldId="259"/>
            <ac:spMk id="5" creationId="{4E4F775D-4141-44D7-A8A0-3DA20D52015C}"/>
          </ac:spMkLst>
        </pc:spChg>
        <pc:picChg chg="del mod">
          <ac:chgData name="Choi, Yoon Seo" userId="S::yschoi4@illinois.edu::0a78fa94-a704-4b4c-9fe7-7ec7a411b659" providerId="AD" clId="Web-{0BBF4C99-69DD-4798-9C61-463F8A372181}" dt="2020-11-01T23:58:19.994" v="3"/>
          <ac:picMkLst>
            <pc:docMk/>
            <pc:sldMk cId="3585322100" sldId="259"/>
            <ac:picMk id="4" creationId="{D92E5C2B-F6DE-4D5F-A9A4-1750149F2E80}"/>
          </ac:picMkLst>
        </pc:picChg>
      </pc:sldChg>
    </pc:docChg>
  </pc:docChgLst>
  <pc:docChgLst>
    <pc:chgData name="Choi, Yoon Seo" userId="S::yschoi4@illinois.edu::0a78fa94-a704-4b4c-9fe7-7ec7a411b659" providerId="AD" clId="Web-{D8F6C4FC-55A4-44C0-866E-D8F14740FAB8}"/>
    <pc:docChg chg="modSld">
      <pc:chgData name="Choi, Yoon Seo" userId="S::yschoi4@illinois.edu::0a78fa94-a704-4b4c-9fe7-7ec7a411b659" providerId="AD" clId="Web-{D8F6C4FC-55A4-44C0-866E-D8F14740FAB8}" dt="2020-12-06T22:43:32.480" v="1" actId="1076"/>
      <pc:docMkLst>
        <pc:docMk/>
      </pc:docMkLst>
      <pc:sldChg chg="modSp">
        <pc:chgData name="Choi, Yoon Seo" userId="S::yschoi4@illinois.edu::0a78fa94-a704-4b4c-9fe7-7ec7a411b659" providerId="AD" clId="Web-{D8F6C4FC-55A4-44C0-866E-D8F14740FAB8}" dt="2020-12-06T22:43:32.480" v="1" actId="1076"/>
        <pc:sldMkLst>
          <pc:docMk/>
          <pc:sldMk cId="2334811828" sldId="257"/>
        </pc:sldMkLst>
        <pc:picChg chg="mod">
          <ac:chgData name="Choi, Yoon Seo" userId="S::yschoi4@illinois.edu::0a78fa94-a704-4b4c-9fe7-7ec7a411b659" providerId="AD" clId="Web-{D8F6C4FC-55A4-44C0-866E-D8F14740FAB8}" dt="2020-12-06T22:43:32.480" v="1" actId="1076"/>
          <ac:picMkLst>
            <pc:docMk/>
            <pc:sldMk cId="2334811828" sldId="257"/>
            <ac:picMk id="5" creationId="{BB0375AF-BFA2-4680-BE5C-AC4917D36101}"/>
          </ac:picMkLst>
        </pc:picChg>
      </pc:sldChg>
    </pc:docChg>
  </pc:docChgLst>
  <pc:docChgLst>
    <pc:chgData name="Prasad, Karthik" userId="S::kprasad5@illinois.edu::23838519-64af-4a43-bac3-a82d907dcb1c" providerId="AD" clId="Web-{BA763AD3-D6B1-4041-B72E-FE60108CD2FA}"/>
    <pc:docChg chg="addSld delSld">
      <pc:chgData name="Prasad, Karthik" userId="S::kprasad5@illinois.edu::23838519-64af-4a43-bac3-a82d907dcb1c" providerId="AD" clId="Web-{BA763AD3-D6B1-4041-B72E-FE60108CD2FA}" dt="2020-11-03T01:11:50.009" v="1"/>
      <pc:docMkLst>
        <pc:docMk/>
      </pc:docMkLst>
      <pc:sldChg chg="add del">
        <pc:chgData name="Prasad, Karthik" userId="S::kprasad5@illinois.edu::23838519-64af-4a43-bac3-a82d907dcb1c" providerId="AD" clId="Web-{BA763AD3-D6B1-4041-B72E-FE60108CD2FA}" dt="2020-11-03T01:11:50.009" v="1"/>
        <pc:sldMkLst>
          <pc:docMk/>
          <pc:sldMk cId="2334811828"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F11D3-9381-4083-B830-D8B225E64055}" type="datetimeFigureOut">
              <a:rPr lang="en-US"/>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4530C-4432-45BD-B7AE-0A1074D171D5}" type="slidenum">
              <a:rPr lang="en-US"/>
              <a:t>‹#›</a:t>
            </a:fld>
            <a:endParaRPr lang="en-US"/>
          </a:p>
        </p:txBody>
      </p:sp>
    </p:spTree>
    <p:extLst>
      <p:ext uri="{BB962C8B-B14F-4D97-AF65-F5344CB8AC3E}">
        <p14:creationId xmlns:p14="http://schemas.microsoft.com/office/powerpoint/2010/main" val="277962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I'll talk a bit about how lasers work, generally. Lasers consist of a gain medium along with a system (usually mirrors) to provide optical feedback. When the gain medium is put into an excited state by an external source of energy (the power source of the laser) a state of population inversion is reached, and light is amplified into a coherent output. </a:t>
            </a:r>
          </a:p>
          <a:p>
            <a:endParaRPr lang="en-US">
              <a:cs typeface="Calibri"/>
            </a:endParaRPr>
          </a:p>
          <a:p>
            <a:r>
              <a:rPr lang="en-US">
                <a:cs typeface="Calibri"/>
              </a:rPr>
              <a:t>There are two main types of semiconductor lasers (lasers in which the gain medium is a semiconductor) - surface emitting and edge emitting. VCSEL lasers are a type of surface-emitting laser and are used in many modern applications, such as computer mice and fiberoptic cables. </a:t>
            </a:r>
          </a:p>
          <a:p>
            <a:endParaRPr lang="en-US">
              <a:cs typeface="Calibri"/>
            </a:endParaRPr>
          </a:p>
          <a:p>
            <a:r>
              <a:rPr lang="en-US">
                <a:cs typeface="Calibri"/>
              </a:rPr>
              <a:t>In this project, we're trying to drive an array of VCSEL lasers into coherence, where groups of VCSEL laser beams are "synchronized" into operating as a single, more powerful laser. This state is desirable to achieve because the power of a single merged beam is greater than the sum of the powers of the individual laser beams. We look for this coherence state by slowly increasing the current provided to the array while measuring the change in differential resistance – from the research our mentor, Pawel, has done, a sharp change in differential resistance seems to indicate that we've reached the coherent state. Differential Resistance is the rate of change of voltage with respect to current – in a device with non-ohmic resistance like the VCSEL laser, this is the primary way we can measure the relationship between voltage and current. </a:t>
            </a:r>
          </a:p>
        </p:txBody>
      </p:sp>
      <p:sp>
        <p:nvSpPr>
          <p:cNvPr id="4" name="Slide Number Placeholder 3"/>
          <p:cNvSpPr>
            <a:spLocks noGrp="1"/>
          </p:cNvSpPr>
          <p:nvPr>
            <p:ph type="sldNum" sz="quarter" idx="5"/>
          </p:nvPr>
        </p:nvSpPr>
        <p:spPr/>
        <p:txBody>
          <a:bodyPr/>
          <a:lstStyle/>
          <a:p>
            <a:fld id="{2574530C-4432-45BD-B7AE-0A1074D171D5}" type="slidenum">
              <a:rPr lang="en-US"/>
              <a:t>2</a:t>
            </a:fld>
            <a:endParaRPr lang="en-US"/>
          </a:p>
        </p:txBody>
      </p:sp>
    </p:spTree>
    <p:extLst>
      <p:ext uri="{BB962C8B-B14F-4D97-AF65-F5344CB8AC3E}">
        <p14:creationId xmlns:p14="http://schemas.microsoft.com/office/powerpoint/2010/main" val="202289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265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285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80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3342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12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588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808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3600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76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387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88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698601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Arc 9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647593"/>
            <a:ext cx="4467792" cy="3060541"/>
          </a:xfrm>
        </p:spPr>
        <p:txBody>
          <a:bodyPr>
            <a:normAutofit/>
          </a:bodyPr>
          <a:lstStyle/>
          <a:p>
            <a:r>
              <a:rPr lang="en-US" sz="4200">
                <a:solidFill>
                  <a:srgbClr val="FFFFFF"/>
                </a:solidFill>
                <a:cs typeface="Calibri Light"/>
              </a:rPr>
              <a:t>Designing a circuit to drive a VCSEL laser array into a coherent regime</a:t>
            </a:r>
            <a:endParaRPr lang="en-US" sz="4200">
              <a:solidFill>
                <a:srgbClr val="FFFFFF"/>
              </a:solidFill>
            </a:endParaRPr>
          </a:p>
        </p:txBody>
      </p:sp>
      <p:sp>
        <p:nvSpPr>
          <p:cNvPr id="3" name="Subtitle 2"/>
          <p:cNvSpPr>
            <a:spLocks noGrp="1"/>
          </p:cNvSpPr>
          <p:nvPr>
            <p:ph type="subTitle" idx="1"/>
          </p:nvPr>
        </p:nvSpPr>
        <p:spPr>
          <a:xfrm>
            <a:off x="838200" y="3800209"/>
            <a:ext cx="4467792" cy="2410198"/>
          </a:xfrm>
        </p:spPr>
        <p:txBody>
          <a:bodyPr vert="horz" lIns="91440" tIns="45720" rIns="91440" bIns="45720" rtlCol="0">
            <a:normAutofit/>
          </a:bodyPr>
          <a:lstStyle/>
          <a:p>
            <a:r>
              <a:rPr lang="en-US">
                <a:solidFill>
                  <a:srgbClr val="FFFFFF"/>
                </a:solidFill>
                <a:cs typeface="Calibri"/>
              </a:rPr>
              <a:t>By Yoonseo Choi, Sujay Patel, and Karthik Prasad</a:t>
            </a:r>
            <a:endParaRPr lang="en-US">
              <a:solidFill>
                <a:srgbClr val="FFFFFF"/>
              </a:solidFill>
            </a:endParaRPr>
          </a:p>
        </p:txBody>
      </p:sp>
      <p:pic>
        <p:nvPicPr>
          <p:cNvPr id="32" name="Graphic 31" descr="Processor">
            <a:extLst>
              <a:ext uri="{FF2B5EF4-FFF2-40B4-BE49-F238E27FC236}">
                <a16:creationId xmlns:a16="http://schemas.microsoft.com/office/drawing/2014/main" id="{85B7167B-498E-4451-ABC8-C65414B5F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543D-7054-43A4-B87C-D8FB2FFD80AE}"/>
              </a:ext>
            </a:extLst>
          </p:cNvPr>
          <p:cNvSpPr>
            <a:spLocks noGrp="1"/>
          </p:cNvSpPr>
          <p:nvPr>
            <p:ph type="title"/>
          </p:nvPr>
        </p:nvSpPr>
        <p:spPr>
          <a:xfrm>
            <a:off x="648928" y="338328"/>
            <a:ext cx="3685032" cy="1608328"/>
          </a:xfrm>
        </p:spPr>
        <p:txBody>
          <a:bodyPr>
            <a:normAutofit/>
          </a:bodyPr>
          <a:lstStyle/>
          <a:p>
            <a:r>
              <a:rPr lang="en-US" sz="2800">
                <a:cs typeface="Calibri Light"/>
              </a:rPr>
              <a:t>What are VCSEL Lasers, and how do we drive them to coherence?</a:t>
            </a:r>
            <a:endParaRPr lang="en-US" sz="2800"/>
          </a:p>
        </p:txBody>
      </p:sp>
      <p:sp>
        <p:nvSpPr>
          <p:cNvPr id="3" name="Content Placeholder 2">
            <a:extLst>
              <a:ext uri="{FF2B5EF4-FFF2-40B4-BE49-F238E27FC236}">
                <a16:creationId xmlns:a16="http://schemas.microsoft.com/office/drawing/2014/main" id="{0EDAC780-808F-4BB8-A1C9-4A6D670A60D3}"/>
              </a:ext>
            </a:extLst>
          </p:cNvPr>
          <p:cNvSpPr>
            <a:spLocks noGrp="1"/>
          </p:cNvSpPr>
          <p:nvPr>
            <p:ph idx="1"/>
          </p:nvPr>
        </p:nvSpPr>
        <p:spPr>
          <a:xfrm>
            <a:off x="4864100" y="338328"/>
            <a:ext cx="6675627" cy="1605083"/>
          </a:xfrm>
        </p:spPr>
        <p:txBody>
          <a:bodyPr vert="horz" lIns="91440" tIns="45720" rIns="91440" bIns="45720" rtlCol="0" anchor="ctr">
            <a:normAutofit/>
          </a:bodyPr>
          <a:lstStyle/>
          <a:p>
            <a:r>
              <a:rPr lang="en-US" sz="2000">
                <a:cs typeface="Calibri"/>
              </a:rPr>
              <a:t>Laser Fundamentals</a:t>
            </a:r>
          </a:p>
          <a:p>
            <a:r>
              <a:rPr lang="en-US" sz="2000">
                <a:cs typeface="Calibri"/>
              </a:rPr>
              <a:t>Semiconductor Lasers</a:t>
            </a:r>
          </a:p>
          <a:p>
            <a:r>
              <a:rPr lang="en-US" sz="2000">
                <a:cs typeface="Calibri"/>
              </a:rPr>
              <a:t>Coherence</a:t>
            </a:r>
          </a:p>
          <a:p>
            <a:endParaRPr lang="en-US" sz="2000">
              <a:cs typeface="Calibri"/>
            </a:endParaRPr>
          </a:p>
        </p:txBody>
      </p:sp>
      <p:sp>
        <p:nvSpPr>
          <p:cNvPr id="60" name="Rectangle 5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BB0375AF-BFA2-4680-BE5C-AC4917D36101}"/>
              </a:ext>
            </a:extLst>
          </p:cNvPr>
          <p:cNvPicPr>
            <a:picLocks noChangeAspect="1"/>
          </p:cNvPicPr>
          <p:nvPr/>
        </p:nvPicPr>
        <p:blipFill rotWithShape="1">
          <a:blip r:embed="rId3"/>
          <a:srcRect r="980"/>
          <a:stretch/>
        </p:blipFill>
        <p:spPr>
          <a:xfrm>
            <a:off x="1667256" y="2422677"/>
            <a:ext cx="3327670" cy="3931280"/>
          </a:xfrm>
          <a:prstGeom prst="rect">
            <a:avLst/>
          </a:prstGeom>
        </p:spPr>
      </p:pic>
      <p:sp>
        <p:nvSpPr>
          <p:cNvPr id="64"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id="{F9EF15AC-328C-4F9C-A23D-6DDFDB427925}"/>
              </a:ext>
            </a:extLst>
          </p:cNvPr>
          <p:cNvPicPr>
            <a:picLocks noChangeAspect="1"/>
          </p:cNvPicPr>
          <p:nvPr/>
        </p:nvPicPr>
        <p:blipFill rotWithShape="1">
          <a:blip r:embed="rId4"/>
          <a:srcRect t="283" b="13881"/>
          <a:stretch/>
        </p:blipFill>
        <p:spPr>
          <a:xfrm>
            <a:off x="6416218" y="2625167"/>
            <a:ext cx="5284211" cy="3520972"/>
          </a:xfrm>
          <a:prstGeom prst="rect">
            <a:avLst/>
          </a:prstGeom>
        </p:spPr>
      </p:pic>
    </p:spTree>
    <p:extLst>
      <p:ext uri="{BB962C8B-B14F-4D97-AF65-F5344CB8AC3E}">
        <p14:creationId xmlns:p14="http://schemas.microsoft.com/office/powerpoint/2010/main" val="23348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1" name="Rectangle 97">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AC818-05BD-4FC5-8E45-DA6586EEE11C}"/>
              </a:ext>
            </a:extLst>
          </p:cNvPr>
          <p:cNvSpPr>
            <a:spLocks noGrp="1"/>
          </p:cNvSpPr>
          <p:nvPr>
            <p:ph type="title"/>
          </p:nvPr>
        </p:nvSpPr>
        <p:spPr>
          <a:xfrm>
            <a:off x="841249" y="539578"/>
            <a:ext cx="5981278" cy="1684638"/>
          </a:xfrm>
        </p:spPr>
        <p:txBody>
          <a:bodyPr>
            <a:normAutofit/>
          </a:bodyPr>
          <a:lstStyle/>
          <a:p>
            <a:r>
              <a:rPr lang="en-US" sz="4000">
                <a:cs typeface="Calibri Light"/>
              </a:rPr>
              <a:t>Simulating the behavior of the VCSEL and the circuit</a:t>
            </a:r>
          </a:p>
        </p:txBody>
      </p:sp>
      <p:sp>
        <p:nvSpPr>
          <p:cNvPr id="3" name="Content Placeholder 2">
            <a:extLst>
              <a:ext uri="{FF2B5EF4-FFF2-40B4-BE49-F238E27FC236}">
                <a16:creationId xmlns:a16="http://schemas.microsoft.com/office/drawing/2014/main" id="{76FA1006-5CC6-4871-AFA2-C8D7BDEA78CA}"/>
              </a:ext>
            </a:extLst>
          </p:cNvPr>
          <p:cNvSpPr>
            <a:spLocks noGrp="1"/>
          </p:cNvSpPr>
          <p:nvPr>
            <p:ph idx="1"/>
          </p:nvPr>
        </p:nvSpPr>
        <p:spPr>
          <a:xfrm>
            <a:off x="838201" y="2409568"/>
            <a:ext cx="5981278" cy="3690551"/>
          </a:xfrm>
        </p:spPr>
        <p:txBody>
          <a:bodyPr vert="horz" lIns="91440" tIns="45720" rIns="91440" bIns="45720" rtlCol="0" anchor="t">
            <a:normAutofit/>
          </a:bodyPr>
          <a:lstStyle/>
          <a:p>
            <a:r>
              <a:rPr lang="en-US" sz="2000">
                <a:cs typeface="Calibri"/>
              </a:rPr>
              <a:t>VCSELs are current controlled devices </a:t>
            </a:r>
            <a:br>
              <a:rPr lang="en-US" sz="2000">
                <a:cs typeface="Calibri"/>
              </a:rPr>
            </a:br>
            <a:endParaRPr lang="en-US" sz="2000">
              <a:cs typeface="Calibri"/>
            </a:endParaRPr>
          </a:p>
          <a:p>
            <a:r>
              <a:rPr lang="en-US" sz="2000">
                <a:cs typeface="Calibri"/>
              </a:rPr>
              <a:t>Microcontroller(DAC) -&gt; Current pump(VCCS) -&gt; VCSEL -&gt;  Microcontroller(ADC) </a:t>
            </a:r>
            <a:br>
              <a:rPr lang="en-US" sz="2000">
                <a:cs typeface="Calibri"/>
              </a:rPr>
            </a:br>
            <a:endParaRPr lang="en-US" sz="2000">
              <a:cs typeface="Calibri"/>
            </a:endParaRPr>
          </a:p>
          <a:p>
            <a:r>
              <a:rPr lang="en-US" sz="2000">
                <a:latin typeface="Calibri"/>
                <a:cs typeface="Calibri"/>
              </a:rPr>
              <a:t>Computing the differential resistance </a:t>
            </a:r>
            <a:br>
              <a:rPr lang="en-US" sz="2000">
                <a:latin typeface="Calibri"/>
                <a:cs typeface="Calibri"/>
              </a:rPr>
            </a:br>
            <a:endParaRPr lang="en-US" sz="2000">
              <a:latin typeface="Calibri"/>
              <a:cs typeface="Calibri"/>
            </a:endParaRPr>
          </a:p>
          <a:p>
            <a:r>
              <a:rPr lang="en-US" sz="2000">
                <a:ea typeface="+mn-lt"/>
                <a:cs typeface="+mn-lt"/>
              </a:rPr>
              <a:t>Microcontroller</a:t>
            </a:r>
            <a:r>
              <a:rPr lang="en-US" sz="2000">
                <a:cs typeface="Calibri"/>
              </a:rPr>
              <a:t> &lt;-&gt; Python</a:t>
            </a:r>
            <a:br>
              <a:rPr lang="en-US" sz="2000">
                <a:cs typeface="Calibri"/>
              </a:rPr>
            </a:br>
            <a:r>
              <a:rPr lang="en-US" sz="2000">
                <a:cs typeface="Calibri"/>
              </a:rPr>
              <a:t> Current source &lt;-&gt; LT-Spice simulation</a:t>
            </a:r>
            <a:br>
              <a:rPr lang="en-US" sz="2000">
                <a:cs typeface="Calibri"/>
              </a:rPr>
            </a:br>
            <a:r>
              <a:rPr lang="en-US" sz="2000">
                <a:cs typeface="Calibri"/>
              </a:rPr>
              <a:t>                VCSEL  &lt;-&gt; LIV</a:t>
            </a:r>
            <a:r>
              <a:rPr lang="en-US" sz="2000">
                <a:ea typeface="+mn-lt"/>
                <a:cs typeface="+mn-lt"/>
              </a:rPr>
              <a:t> characteristics</a:t>
            </a:r>
            <a:br>
              <a:rPr lang="en-US" sz="2000">
                <a:cs typeface="Calibri"/>
              </a:rPr>
            </a:br>
            <a:endParaRPr lang="en-US" sz="2000">
              <a:cs typeface="Calibri"/>
            </a:endParaRPr>
          </a:p>
        </p:txBody>
      </p:sp>
      <p:pic>
        <p:nvPicPr>
          <p:cNvPr id="49" name="Picture 49" descr="Chart&#10;&#10;Description automatically generated">
            <a:extLst>
              <a:ext uri="{FF2B5EF4-FFF2-40B4-BE49-F238E27FC236}">
                <a16:creationId xmlns:a16="http://schemas.microsoft.com/office/drawing/2014/main" id="{6D379304-8E1D-41BD-9FE0-49C6C06A4B3C}"/>
              </a:ext>
            </a:extLst>
          </p:cNvPr>
          <p:cNvPicPr>
            <a:picLocks noChangeAspect="1"/>
          </p:cNvPicPr>
          <p:nvPr/>
        </p:nvPicPr>
        <p:blipFill rotWithShape="1">
          <a:blip r:embed="rId2"/>
          <a:srcRect r="238" b="171"/>
          <a:stretch/>
        </p:blipFill>
        <p:spPr>
          <a:xfrm>
            <a:off x="6993560" y="4256993"/>
            <a:ext cx="4810874" cy="1604701"/>
          </a:xfrm>
          <a:prstGeom prst="rect">
            <a:avLst/>
          </a:prstGeom>
        </p:spPr>
      </p:pic>
      <p:pic>
        <p:nvPicPr>
          <p:cNvPr id="46" name="Picture 46" descr="Chart, line chart&#10;&#10;Description automatically generated">
            <a:extLst>
              <a:ext uri="{FF2B5EF4-FFF2-40B4-BE49-F238E27FC236}">
                <a16:creationId xmlns:a16="http://schemas.microsoft.com/office/drawing/2014/main" id="{D2ACE4E6-0EC3-4288-986E-B8BF0C245EDA}"/>
              </a:ext>
            </a:extLst>
          </p:cNvPr>
          <p:cNvPicPr>
            <a:picLocks noChangeAspect="1"/>
          </p:cNvPicPr>
          <p:nvPr/>
        </p:nvPicPr>
        <p:blipFill rotWithShape="1">
          <a:blip r:embed="rId3"/>
          <a:srcRect l="462" r="462"/>
          <a:stretch/>
        </p:blipFill>
        <p:spPr>
          <a:xfrm>
            <a:off x="7423047" y="1227673"/>
            <a:ext cx="3958820" cy="2366783"/>
          </a:xfrm>
          <a:prstGeom prst="rect">
            <a:avLst/>
          </a:prstGeom>
        </p:spPr>
      </p:pic>
    </p:spTree>
    <p:extLst>
      <p:ext uri="{BB962C8B-B14F-4D97-AF65-F5344CB8AC3E}">
        <p14:creationId xmlns:p14="http://schemas.microsoft.com/office/powerpoint/2010/main" val="217019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6">
            <a:extLst>
              <a:ext uri="{FF2B5EF4-FFF2-40B4-BE49-F238E27FC236}">
                <a16:creationId xmlns:a16="http://schemas.microsoft.com/office/drawing/2014/main" id="{912C5E87-CB8A-4EB6-9DF9-90164F54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04258"/>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E5BA92-067D-4520-8EA2-F69B1498C9DE}"/>
              </a:ext>
            </a:extLst>
          </p:cNvPr>
          <p:cNvSpPr>
            <a:spLocks noGrp="1"/>
          </p:cNvSpPr>
          <p:nvPr>
            <p:ph type="title"/>
          </p:nvPr>
        </p:nvSpPr>
        <p:spPr>
          <a:xfrm>
            <a:off x="965199" y="465676"/>
            <a:ext cx="5451504" cy="2754602"/>
          </a:xfrm>
        </p:spPr>
        <p:txBody>
          <a:bodyPr vert="horz" lIns="91440" tIns="45720" rIns="91440" bIns="45720" rtlCol="0" anchor="b">
            <a:normAutofit/>
          </a:bodyPr>
          <a:lstStyle/>
          <a:p>
            <a:r>
              <a:rPr lang="en-US" sz="4000"/>
              <a:t>How are we planning on physically implementing our circuit to control the VCSEL?</a:t>
            </a:r>
          </a:p>
        </p:txBody>
      </p:sp>
      <p:sp>
        <p:nvSpPr>
          <p:cNvPr id="5" name="Content Placeholder 4">
            <a:extLst>
              <a:ext uri="{FF2B5EF4-FFF2-40B4-BE49-F238E27FC236}">
                <a16:creationId xmlns:a16="http://schemas.microsoft.com/office/drawing/2014/main" id="{4E4F775D-4141-44D7-A8A0-3DA20D52015C}"/>
              </a:ext>
            </a:extLst>
          </p:cNvPr>
          <p:cNvSpPr>
            <a:spLocks noGrp="1"/>
          </p:cNvSpPr>
          <p:nvPr>
            <p:ph idx="1"/>
          </p:nvPr>
        </p:nvSpPr>
        <p:spPr>
          <a:xfrm>
            <a:off x="965200" y="3393569"/>
            <a:ext cx="3018553" cy="3123835"/>
          </a:xfrm>
        </p:spPr>
        <p:txBody>
          <a:bodyPr vert="horz" lIns="91440" tIns="45720" rIns="91440" bIns="45720" rtlCol="0" anchor="t">
            <a:normAutofit/>
          </a:bodyPr>
          <a:lstStyle/>
          <a:p>
            <a:pPr marL="0" indent="0">
              <a:buNone/>
            </a:pPr>
            <a:endParaRPr lang="en-US" sz="2000">
              <a:ea typeface="+mn-lt"/>
              <a:cs typeface="+mn-lt"/>
            </a:endParaRPr>
          </a:p>
          <a:p>
            <a:r>
              <a:rPr lang="en-US" sz="2000">
                <a:cs typeface="Calibri"/>
              </a:rPr>
              <a:t>Physical design limitations, unintended side-effects, etc.</a:t>
            </a:r>
          </a:p>
          <a:p>
            <a:endParaRPr lang="en-US" sz="2000">
              <a:cs typeface="Calibri"/>
            </a:endParaRPr>
          </a:p>
          <a:p>
            <a:r>
              <a:rPr lang="en-US" sz="2000">
                <a:cs typeface="Calibri"/>
              </a:rPr>
              <a:t>Integrating two current sources to a VCSEL and microcontroller</a:t>
            </a:r>
          </a:p>
        </p:txBody>
      </p:sp>
      <p:pic>
        <p:nvPicPr>
          <p:cNvPr id="10" name="Picture 10" descr="Diagram, schematic&#10;&#10;Description automatically generated">
            <a:extLst>
              <a:ext uri="{FF2B5EF4-FFF2-40B4-BE49-F238E27FC236}">
                <a16:creationId xmlns:a16="http://schemas.microsoft.com/office/drawing/2014/main" id="{A9C75303-DBDC-4ABB-80AC-E8B55656467E}"/>
              </a:ext>
            </a:extLst>
          </p:cNvPr>
          <p:cNvPicPr>
            <a:picLocks noChangeAspect="1"/>
          </p:cNvPicPr>
          <p:nvPr/>
        </p:nvPicPr>
        <p:blipFill>
          <a:blip r:embed="rId2"/>
          <a:stretch>
            <a:fillRect/>
          </a:stretch>
        </p:blipFill>
        <p:spPr>
          <a:xfrm>
            <a:off x="4684337" y="4018964"/>
            <a:ext cx="2165372" cy="1873047"/>
          </a:xfrm>
          <a:prstGeom prst="rect">
            <a:avLst/>
          </a:prstGeom>
        </p:spPr>
      </p:pic>
      <p:pic>
        <p:nvPicPr>
          <p:cNvPr id="3" name="Picture 3" descr="A circuit board&#10;&#10;Description automatically generated">
            <a:extLst>
              <a:ext uri="{FF2B5EF4-FFF2-40B4-BE49-F238E27FC236}">
                <a16:creationId xmlns:a16="http://schemas.microsoft.com/office/drawing/2014/main" id="{F06E3DC8-6041-4D12-AF72-FD6FA8068431}"/>
              </a:ext>
            </a:extLst>
          </p:cNvPr>
          <p:cNvPicPr>
            <a:picLocks noChangeAspect="1"/>
          </p:cNvPicPr>
          <p:nvPr/>
        </p:nvPicPr>
        <p:blipFill>
          <a:blip r:embed="rId3"/>
          <a:stretch>
            <a:fillRect/>
          </a:stretch>
        </p:blipFill>
        <p:spPr>
          <a:xfrm rot="16200000">
            <a:off x="8145868" y="1807169"/>
            <a:ext cx="2352634" cy="3131517"/>
          </a:xfrm>
          <a:prstGeom prst="rect">
            <a:avLst/>
          </a:prstGeom>
        </p:spPr>
      </p:pic>
      <p:sp>
        <p:nvSpPr>
          <p:cNvPr id="8" name="TextBox 7">
            <a:extLst>
              <a:ext uri="{FF2B5EF4-FFF2-40B4-BE49-F238E27FC236}">
                <a16:creationId xmlns:a16="http://schemas.microsoft.com/office/drawing/2014/main" id="{A7097FF3-F1E0-4778-B64B-9130B64773BA}"/>
              </a:ext>
            </a:extLst>
          </p:cNvPr>
          <p:cNvSpPr txBox="1"/>
          <p:nvPr/>
        </p:nvSpPr>
        <p:spPr>
          <a:xfrm>
            <a:off x="4684337" y="5704707"/>
            <a:ext cx="2165372" cy="18730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800">
                <a:solidFill>
                  <a:srgbClr val="FFFFFF"/>
                </a:solidFill>
              </a:rPr>
              <a:t>Modified Howland Current Pump (Tex. Instr.)</a:t>
            </a:r>
          </a:p>
          <a:p>
            <a:pPr algn="ctr">
              <a:spcAft>
                <a:spcPts val="600"/>
              </a:spcAft>
            </a:pPr>
            <a:endParaRPr lang="en-US" sz="800">
              <a:solidFill>
                <a:srgbClr val="FFFFFF"/>
              </a:solidFill>
              <a:cs typeface="Calibri"/>
            </a:endParaRPr>
          </a:p>
          <a:p>
            <a:pPr algn="ctr">
              <a:spcAft>
                <a:spcPts val="600"/>
              </a:spcAft>
            </a:pPr>
            <a:endParaRPr lang="en-US" sz="800">
              <a:solidFill>
                <a:srgbClr val="FFFFFF"/>
              </a:solidFill>
              <a:cs typeface="Calibri"/>
            </a:endParaRPr>
          </a:p>
        </p:txBody>
      </p:sp>
      <p:sp>
        <p:nvSpPr>
          <p:cNvPr id="4" name="TextBox 3">
            <a:extLst>
              <a:ext uri="{FF2B5EF4-FFF2-40B4-BE49-F238E27FC236}">
                <a16:creationId xmlns:a16="http://schemas.microsoft.com/office/drawing/2014/main" id="{CD43D27D-0726-44D0-A2EA-8C17D9A35EA0}"/>
              </a:ext>
            </a:extLst>
          </p:cNvPr>
          <p:cNvSpPr txBox="1"/>
          <p:nvPr/>
        </p:nvSpPr>
        <p:spPr>
          <a:xfrm>
            <a:off x="8241784" y="4545071"/>
            <a:ext cx="2272704" cy="30302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800">
                <a:solidFill>
                  <a:srgbClr val="FFFFFF"/>
                </a:solidFill>
              </a:rPr>
              <a:t>Physical Implementation (Power Supply courtesy of Mika Lillian Lew)</a:t>
            </a:r>
          </a:p>
        </p:txBody>
      </p:sp>
      <p:sp>
        <p:nvSpPr>
          <p:cNvPr id="6" name="Arrow: Right 5">
            <a:extLst>
              <a:ext uri="{FF2B5EF4-FFF2-40B4-BE49-F238E27FC236}">
                <a16:creationId xmlns:a16="http://schemas.microsoft.com/office/drawing/2014/main" id="{4904941F-491C-406F-84F0-C66611CD9EF5}"/>
              </a:ext>
            </a:extLst>
          </p:cNvPr>
          <p:cNvSpPr/>
          <p:nvPr/>
        </p:nvSpPr>
        <p:spPr>
          <a:xfrm rot="-1800000">
            <a:off x="7115500" y="4173639"/>
            <a:ext cx="480390" cy="32302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32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DD66-2D37-4861-BBEC-C5CD9B762ADE}"/>
              </a:ext>
            </a:extLst>
          </p:cNvPr>
          <p:cNvSpPr>
            <a:spLocks noGrp="1"/>
          </p:cNvSpPr>
          <p:nvPr>
            <p:ph type="title"/>
          </p:nvPr>
        </p:nvSpPr>
        <p:spPr/>
        <p:txBody>
          <a:bodyPr/>
          <a:lstStyle/>
          <a:p>
            <a:r>
              <a:rPr lang="en-US">
                <a:cs typeface="Calibri Light"/>
              </a:rPr>
              <a:t>Our Goals</a:t>
            </a:r>
            <a:endParaRPr lang="en-US"/>
          </a:p>
        </p:txBody>
      </p:sp>
      <p:sp>
        <p:nvSpPr>
          <p:cNvPr id="3" name="Content Placeholder 2">
            <a:extLst>
              <a:ext uri="{FF2B5EF4-FFF2-40B4-BE49-F238E27FC236}">
                <a16:creationId xmlns:a16="http://schemas.microsoft.com/office/drawing/2014/main" id="{EFA76BBA-D2B2-46A3-98C6-BAE4AB7FCCA3}"/>
              </a:ext>
            </a:extLst>
          </p:cNvPr>
          <p:cNvSpPr>
            <a:spLocks noGrp="1"/>
          </p:cNvSpPr>
          <p:nvPr>
            <p:ph idx="1"/>
          </p:nvPr>
        </p:nvSpPr>
        <p:spPr/>
        <p:txBody>
          <a:bodyPr vert="horz" lIns="91440" tIns="45720" rIns="91440" bIns="45720" rtlCol="0" anchor="t">
            <a:normAutofit/>
          </a:bodyPr>
          <a:lstStyle/>
          <a:p>
            <a:r>
              <a:rPr lang="en-US">
                <a:cs typeface="Calibri"/>
              </a:rPr>
              <a:t>Improve reliability of detection by directly measuring the output power through a photodiode</a:t>
            </a:r>
            <a:br>
              <a:rPr lang="en-US">
                <a:cs typeface="Calibri"/>
              </a:rPr>
            </a:br>
            <a:endParaRPr lang="en-US">
              <a:cs typeface="Calibri"/>
            </a:endParaRPr>
          </a:p>
          <a:p>
            <a:r>
              <a:rPr lang="en-US">
                <a:cs typeface="Calibri"/>
              </a:rPr>
              <a:t>Integrating circuit with the VCSEL </a:t>
            </a:r>
          </a:p>
          <a:p>
            <a:pPr marL="0" indent="0">
              <a:buNone/>
            </a:pPr>
            <a:br>
              <a:rPr lang="en-US">
                <a:cs typeface="Calibri"/>
              </a:rPr>
            </a:br>
            <a:endParaRPr lang="en-US">
              <a:cs typeface="Calibri"/>
            </a:endParaRPr>
          </a:p>
          <a:p>
            <a:pPr marL="0" indent="0">
              <a:buNone/>
            </a:pPr>
            <a:br>
              <a:rPr lang="en-US">
                <a:cs typeface="Calibri"/>
              </a:rPr>
            </a:b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71791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06DFCE59996E438425DC916DCCB1D3" ma:contentTypeVersion="8" ma:contentTypeDescription="Create a new document." ma:contentTypeScope="" ma:versionID="59f63d66c686b435c997a0d885fbb118">
  <xsd:schema xmlns:xsd="http://www.w3.org/2001/XMLSchema" xmlns:xs="http://www.w3.org/2001/XMLSchema" xmlns:p="http://schemas.microsoft.com/office/2006/metadata/properties" xmlns:ns2="d81a2894-73db-4818-bb22-988dd9f544d8" targetNamespace="http://schemas.microsoft.com/office/2006/metadata/properties" ma:root="true" ma:fieldsID="527cb007517341577ed2a862f259b574" ns2:_="">
    <xsd:import namespace="d81a2894-73db-4818-bb22-988dd9f544d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a2894-73db-4818-bb22-988dd9f54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100A3B-CCC7-4C29-A6B0-D2E158BCDC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4BE86CA-7B83-4AC3-9E1D-03FCB11727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1a2894-73db-4818-bb22-988dd9f54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E0F52F-C360-4AB3-98A0-2122EDF0F4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1</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Designing a circuit to drive a VCSEL laser array into a coherent regime</vt:lpstr>
      <vt:lpstr>What are VCSEL Lasers, and how do we drive them to coherence?</vt:lpstr>
      <vt:lpstr>Simulating the behavior of the VCSEL and the circuit</vt:lpstr>
      <vt:lpstr>How are we planning on physically implementing our circuit to control the VCSEL?</vt:lpstr>
      <vt:lpstr>Our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2020-11-01T23:12:58Z</dcterms:created>
  <dcterms:modified xsi:type="dcterms:W3CDTF">2021-03-30T18:29:22Z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0x010100DD06DFCE59996E438425DC916DCCB1D3</vt:lpwstr>
  </property>
</Properties>
</file>