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216741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ECD"/>
    <a:srgbClr val="423C32"/>
    <a:srgbClr val="E6E6E6"/>
    <a:srgbClr val="4C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-4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9:03.042" idx="1">
    <p:pos x="12773" y="175"/>
    <p:text>로그인/회원가입 페이지로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4:29:53.870" idx="3">
    <p:pos x="12654" y="264"/>
    <p:text>제품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9:03.042" idx="1">
    <p:pos x="12773" y="175"/>
    <p:text>로그인/회원가입 페이지로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4:29:53.870" idx="3">
    <p:pos x="12654" y="264"/>
    <p:text>제품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2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9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62B1-68A3-446E-988E-514CA4A8E53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5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1.xml"/><Relationship Id="rId5" Type="http://schemas.openxmlformats.org/officeDocument/2006/relationships/image" Target="../media/image3.jpeg"/><Relationship Id="rId10" Type="http://schemas.openxmlformats.org/officeDocument/2006/relationships/hyperlink" Target="http://localhost:8081/model2ex/adminLoginView.do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2.xml"/><Relationship Id="rId5" Type="http://schemas.openxmlformats.org/officeDocument/2006/relationships/image" Target="../media/image3.jpeg"/><Relationship Id="rId10" Type="http://schemas.openxmlformats.org/officeDocument/2006/relationships/hyperlink" Target="http://localhost:8081/model2ex/adminLoginView.do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4917853" y="155627"/>
            <a:ext cx="2118214" cy="88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3600" y="10239081"/>
            <a:ext cx="766961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1605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ITALY’S OLDEST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BALSAMIC VINEGAR PRODUCER</a:t>
            </a:r>
          </a:p>
          <a:p>
            <a:pPr algn="ctr"/>
            <a:endParaRPr lang="en-US" altLang="ko-KR" sz="1600" b="1" cap="all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the seventeenth century, the </a:t>
            </a:r>
            <a:r>
              <a:rPr lang="en-US" altLang="ko-KR" sz="1600" dirty="0" err="1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family has been producing balsamic vinegar, passing down a recipe that creates a complex harmony of flavors and a product of excellence, appreciated all over the world.</a:t>
            </a:r>
          </a:p>
          <a:p>
            <a:pPr algn="ctr"/>
            <a:endParaRPr lang="en-US" altLang="ko-KR" sz="1600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ko-KR" altLang="en-US" sz="1600" u="sng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자세히 보기</a:t>
            </a:r>
            <a:endParaRPr lang="en-US" altLang="ko-KR" sz="16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2" b="89916" l="9948" r="89791">
                        <a14:foregroundMark x1="37696" y1="14286" x2="36649" y2="27451"/>
                        <a14:foregroundMark x1="55497" y1="5602" x2="57853" y2="10364"/>
                        <a14:foregroundMark x1="60995" y1="27451" x2="62042" y2="29132"/>
                        <a14:foregroundMark x1="58115" y1="20448" x2="68586" y2="25210"/>
                        <a14:foregroundMark x1="27749" y1="29692" x2="17801" y2="35294"/>
                        <a14:foregroundMark x1="37173" y1="79272" x2="42932" y2="86275"/>
                        <a14:foregroundMark x1="76178" y1="53501" x2="76963" y2="6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2" y="9300656"/>
            <a:ext cx="952507" cy="8901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-76153" y="1089043"/>
            <a:ext cx="1210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HISTORY</a:t>
            </a:r>
            <a:r>
              <a:rPr lang="en-US" altLang="ko-KR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	products        LOCATION        board        ABOUT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6688660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715" r="625" b="12049"/>
          <a:stretch/>
        </p:blipFill>
        <p:spPr>
          <a:xfrm>
            <a:off x="1" y="1458251"/>
            <a:ext cx="12192000" cy="71315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 flipV="1">
            <a:off x="41088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r="39961"/>
          <a:stretch/>
        </p:blipFill>
        <p:spPr>
          <a:xfrm>
            <a:off x="9035732" y="12764694"/>
            <a:ext cx="3156269" cy="39690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0" y="12744310"/>
            <a:ext cx="2918191" cy="39894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4" y="12764694"/>
            <a:ext cx="5286815" cy="39690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294" y="8298653"/>
            <a:ext cx="2299063" cy="521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23C32"/>
                </a:solidFill>
              </a:rPr>
              <a:t>제품 보기</a:t>
            </a:r>
            <a:endParaRPr lang="ko-KR" altLang="en-US" dirty="0">
              <a:solidFill>
                <a:srgbClr val="423C32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23922" y="8298652"/>
            <a:ext cx="2299063" cy="521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매장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79353" y="549805"/>
            <a:ext cx="12268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검색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로그인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회원가입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088" y="20809038"/>
            <a:ext cx="12192000" cy="46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ⓒ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 Giuseppe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Korea.Co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.,Ltd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All Rights Reserved.</a:t>
            </a:r>
            <a:endParaRPr lang="ko-KR" altLang="en-US" sz="1100" dirty="0">
              <a:latin typeface="Microsoft YaHei UI Light" panose="020B0502040204020203" pitchFamily="34" charset="-122"/>
            </a:endParaRPr>
          </a:p>
        </p:txBody>
      </p:sp>
      <p:pic>
        <p:nvPicPr>
          <p:cNvPr id="55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2274608" y="19954096"/>
            <a:ext cx="1609420" cy="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84028" y="199540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서울시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구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 XXX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빌딩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8F | TEL : 02-999-9999 | FAX : 02-999-9998</a:t>
            </a:r>
          </a:p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사업자등록번호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000-12-00000 |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통신판매업신로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종로 제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0000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| 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  <a:hlinkClick r:id="rId10"/>
              </a:rPr>
              <a:t>관리자모드</a:t>
            </a:r>
            <a:endParaRPr lang="ko-KR" altLang="en-US" sz="1200" b="0" i="0" dirty="0" smtClean="0">
              <a:effectLst/>
              <a:latin typeface="Microsoft YaHei UI Light" panose="020B0502040204020203" pitchFamily="34" charset="-122"/>
              <a:ea typeface="Malgun Gothic" panose="020B0503020000020004" pitchFamily="50" charset="-127"/>
            </a:endParaRPr>
          </a:p>
          <a:p>
            <a:pPr algn="ctr"/>
            <a:r>
              <a:rPr lang="ko-KR" altLang="en-US" sz="1200" b="0" i="0" dirty="0" err="1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좋은시스템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 문의 메일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webmaster@joeun.com</a:t>
            </a:r>
            <a:endParaRPr lang="en-US" altLang="ko-KR" sz="1200" b="0" i="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2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6697"/>
          <a:stretch/>
        </p:blipFill>
        <p:spPr>
          <a:xfrm>
            <a:off x="-111125" y="7683499"/>
            <a:ext cx="11836400" cy="4775201"/>
          </a:xfrm>
        </p:spPr>
      </p:pic>
    </p:spTree>
    <p:extLst>
      <p:ext uri="{BB962C8B-B14F-4D97-AF65-F5344CB8AC3E}">
        <p14:creationId xmlns:p14="http://schemas.microsoft.com/office/powerpoint/2010/main" val="5261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4791891" y="241212"/>
            <a:ext cx="2813027" cy="1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3600" y="10239081"/>
            <a:ext cx="766961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1605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ITALY’S OLDEST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BALSAMIC VINEGAR PRODUCER</a:t>
            </a:r>
          </a:p>
          <a:p>
            <a:pPr algn="ctr"/>
            <a:endParaRPr lang="en-US" altLang="ko-KR" sz="1600" b="1" cap="all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the seventeenth century, the </a:t>
            </a:r>
            <a:r>
              <a:rPr lang="en-US" altLang="ko-KR" sz="1600" dirty="0" err="1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family has been producing balsamic vinegar, passing down a recipe that creates a complex harmony of flavors and a product of excellence, appreciated all over the world.</a:t>
            </a:r>
          </a:p>
          <a:p>
            <a:pPr algn="ctr"/>
            <a:endParaRPr lang="en-US" altLang="ko-KR" sz="1600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ko-KR" altLang="en-US" sz="1600" u="sng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자세히 보기</a:t>
            </a:r>
            <a:endParaRPr lang="en-US" altLang="ko-KR" sz="16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2" b="89916" l="9948" r="89791">
                        <a14:foregroundMark x1="37696" y1="14286" x2="36649" y2="27451"/>
                        <a14:foregroundMark x1="55497" y1="5602" x2="57853" y2="10364"/>
                        <a14:foregroundMark x1="60995" y1="27451" x2="62042" y2="29132"/>
                        <a14:foregroundMark x1="58115" y1="20448" x2="68586" y2="25210"/>
                        <a14:foregroundMark x1="27749" y1="29692" x2="17801" y2="35294"/>
                        <a14:foregroundMark x1="37173" y1="79272" x2="42932" y2="86275"/>
                        <a14:foregroundMark x1="76178" y1="53501" x2="76963" y2="6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2" y="9300656"/>
            <a:ext cx="952507" cy="8901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6861" y="1484437"/>
            <a:ext cx="1210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HISTORY</a:t>
            </a:r>
            <a:r>
              <a:rPr lang="en-US" altLang="ko-KR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	products        LOCATION        board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6688660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715" r="625" b="12049"/>
          <a:stretch/>
        </p:blipFill>
        <p:spPr>
          <a:xfrm>
            <a:off x="1" y="1935955"/>
            <a:ext cx="12192000" cy="71315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 flipV="1">
            <a:off x="41088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r="39961"/>
          <a:stretch/>
        </p:blipFill>
        <p:spPr>
          <a:xfrm>
            <a:off x="9035732" y="12764694"/>
            <a:ext cx="3156269" cy="39690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0" y="12744310"/>
            <a:ext cx="2918191" cy="39894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4" y="12764694"/>
            <a:ext cx="5286815" cy="39690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294" y="8298653"/>
            <a:ext cx="2299063" cy="521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23C32"/>
                </a:solidFill>
              </a:rPr>
              <a:t>제품 보기</a:t>
            </a:r>
            <a:endParaRPr lang="ko-KR" altLang="en-US" dirty="0">
              <a:solidFill>
                <a:srgbClr val="423C32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23922" y="8298652"/>
            <a:ext cx="2299063" cy="521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매장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76153" y="66694"/>
            <a:ext cx="12268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검색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홍길동님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로그아웃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088" y="20809038"/>
            <a:ext cx="12192000" cy="46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ⓒ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 Giuseppe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Korea.Co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.,Ltd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All Rights Reserved.</a:t>
            </a:r>
            <a:endParaRPr lang="ko-KR" altLang="en-US" sz="1100" dirty="0">
              <a:latin typeface="Microsoft YaHei UI Light" panose="020B0502040204020203" pitchFamily="34" charset="-122"/>
            </a:endParaRPr>
          </a:p>
        </p:txBody>
      </p:sp>
      <p:pic>
        <p:nvPicPr>
          <p:cNvPr id="55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2274608" y="19954096"/>
            <a:ext cx="1609420" cy="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84028" y="199540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서울시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구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 XXX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빌딩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8F | TEL : 02-999-9999 | FAX : 02-999-9998</a:t>
            </a:r>
          </a:p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사업자등록번호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000-12-00000 |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통신판매업신로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종로 제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0000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| 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  <a:hlinkClick r:id="rId10"/>
              </a:rPr>
              <a:t>관리자모드</a:t>
            </a:r>
            <a:endParaRPr lang="ko-KR" altLang="en-US" sz="1200" b="0" i="0" dirty="0" smtClean="0">
              <a:effectLst/>
              <a:latin typeface="Microsoft YaHei UI Light" panose="020B0502040204020203" pitchFamily="34" charset="-122"/>
              <a:ea typeface="Malgun Gothic" panose="020B0503020000020004" pitchFamily="50" charset="-127"/>
            </a:endParaRPr>
          </a:p>
          <a:p>
            <a:pPr algn="ctr"/>
            <a:r>
              <a:rPr lang="ko-KR" altLang="en-US" sz="1200" b="0" i="0" dirty="0" err="1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좋은시스템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 문의 메일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webmaster@joeun.com</a:t>
            </a:r>
            <a:endParaRPr lang="en-US" altLang="ko-KR" sz="1200" b="0" i="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1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184</Words>
  <Application>Microsoft Office PowerPoint</Application>
  <PresentationFormat>사용자 지정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Microsoft YaHei UI Light</vt:lpstr>
      <vt:lpstr>맑은 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2022-06-28T04:24:55Z</dcterms:created>
  <dcterms:modified xsi:type="dcterms:W3CDTF">2022-06-28T09:14:51Z</dcterms:modified>
</cp:coreProperties>
</file>