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</p:sldIdLst>
  <p:sldSz cx="12192000" cy="216741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1E22"/>
    <a:srgbClr val="263824"/>
    <a:srgbClr val="E6E6E6"/>
    <a:srgbClr val="EBDECD"/>
    <a:srgbClr val="423C32"/>
    <a:srgbClr val="4C1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7438" autoAdjust="0"/>
  </p:normalViewPr>
  <p:slideViewPr>
    <p:cSldViewPr snapToGrid="0">
      <p:cViewPr>
        <p:scale>
          <a:sx n="100" d="100"/>
          <a:sy n="100" d="100"/>
        </p:scale>
        <p:origin x="72" y="-3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28T14:29:03.042" idx="1">
    <p:pos x="12773" y="175"/>
    <p:text>로그인/회원가입 페이지로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4:29:53.870" idx="3">
    <p:pos x="12654" y="264"/>
    <p:text>제품 검색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28T14:29:03.042" idx="1">
    <p:pos x="12773" y="175"/>
    <p:text>로그인/회원가입 페이지로</p:text>
    <p:extLst>
      <p:ext uri="{C676402C-5697-4E1C-873F-D02D1690AC5C}">
        <p15:threadingInfo xmlns:p15="http://schemas.microsoft.com/office/powerpoint/2012/main" timeZoneBias="-540"/>
      </p:ext>
    </p:extLst>
  </p:cm>
  <p:cm authorId="1" dt="2022-06-28T14:29:53.870" idx="3">
    <p:pos x="12654" y="264"/>
    <p:text>제품 검색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47135"/>
            <a:ext cx="10363200" cy="754581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83941"/>
            <a:ext cx="9144000" cy="523289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62B1-68A3-446E-988E-514CA4A8E539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E02D-C130-43B2-BDE4-CCC152C48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543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62B1-68A3-446E-988E-514CA4A8E539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E02D-C130-43B2-BDE4-CCC152C48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32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53947"/>
            <a:ext cx="2628900" cy="1836783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53947"/>
            <a:ext cx="7734300" cy="1836783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62B1-68A3-446E-988E-514CA4A8E539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E02D-C130-43B2-BDE4-CCC152C48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2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62B1-68A3-446E-988E-514CA4A8E539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E02D-C130-43B2-BDE4-CCC152C48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27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403489"/>
            <a:ext cx="10515600" cy="90158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504620"/>
            <a:ext cx="10515600" cy="474121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62B1-68A3-446E-988E-514CA4A8E539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E02D-C130-43B2-BDE4-CCC152C48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59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69736"/>
            <a:ext cx="5181600" cy="137520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69736"/>
            <a:ext cx="5181600" cy="137520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62B1-68A3-446E-988E-514CA4A8E539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E02D-C130-43B2-BDE4-CCC152C48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89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3952"/>
            <a:ext cx="10515600" cy="418933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313176"/>
            <a:ext cx="5157787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917081"/>
            <a:ext cx="5157787" cy="1164483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313176"/>
            <a:ext cx="5183188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917081"/>
            <a:ext cx="5183188" cy="1164483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62B1-68A3-446E-988E-514CA4A8E539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E02D-C130-43B2-BDE4-CCC152C48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39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62B1-68A3-446E-988E-514CA4A8E539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E02D-C130-43B2-BDE4-CCC152C48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24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62B1-68A3-446E-988E-514CA4A8E539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E02D-C130-43B2-BDE4-CCC152C48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22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20679"/>
            <a:ext cx="6172200" cy="1540268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62B1-68A3-446E-988E-514CA4A8E539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E02D-C130-43B2-BDE4-CCC152C48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04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20679"/>
            <a:ext cx="6172200" cy="1540268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62B1-68A3-446E-988E-514CA4A8E539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E02D-C130-43B2-BDE4-CCC152C48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78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53952"/>
            <a:ext cx="10515600" cy="418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69736"/>
            <a:ext cx="10515600" cy="13752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B62B1-68A3-446E-988E-514CA4A8E539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88720"/>
            <a:ext cx="41148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8E02D-C130-43B2-BDE4-CCC152C48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05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comments" Target="../comments/comment1.xml"/><Relationship Id="rId5" Type="http://schemas.openxmlformats.org/officeDocument/2006/relationships/image" Target="../media/image3.jpeg"/><Relationship Id="rId10" Type="http://schemas.openxmlformats.org/officeDocument/2006/relationships/hyperlink" Target="http://localhost:8081/model2ex/adminLoginView.do" TargetMode="External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comments" Target="../comments/comment2.xml"/><Relationship Id="rId5" Type="http://schemas.openxmlformats.org/officeDocument/2006/relationships/image" Target="../media/image3.jpeg"/><Relationship Id="rId10" Type="http://schemas.openxmlformats.org/officeDocument/2006/relationships/hyperlink" Target="http://localhost:8081/model2ex/adminLoginView.do" TargetMode="External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1E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Acetaia Giusti - Since 1605 Italy's oldest balsamic vinegar producer."/>
          <p:cNvPicPr>
            <a:picLocks noChangeAspect="1" noChangeArrowheads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18" b="12711"/>
          <a:stretch/>
        </p:blipFill>
        <p:spPr bwMode="auto">
          <a:xfrm>
            <a:off x="4917853" y="155627"/>
            <a:ext cx="2118214" cy="88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363600" y="10239081"/>
            <a:ext cx="766961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cap="all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SINCE 1605</a:t>
            </a:r>
          </a:p>
          <a:p>
            <a:pPr algn="ctr"/>
            <a:r>
              <a:rPr lang="en-US" altLang="ko-KR" sz="1600" b="1" cap="all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ITALY’S OLDEST</a:t>
            </a:r>
          </a:p>
          <a:p>
            <a:pPr algn="ctr"/>
            <a:r>
              <a:rPr lang="en-US" altLang="ko-KR" sz="1600" b="1" cap="all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BALSAMIC VINEGAR PRODUCER</a:t>
            </a:r>
          </a:p>
          <a:p>
            <a:pPr algn="ctr"/>
            <a:endParaRPr lang="en-US" altLang="ko-KR" sz="1600" b="1" cap="all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Since the seventeenth century, the </a:t>
            </a:r>
            <a:r>
              <a:rPr lang="en-US" altLang="ko-KR" sz="1600" dirty="0" err="1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Giusti</a:t>
            </a:r>
            <a:r>
              <a:rPr lang="en-US" altLang="ko-KR" sz="16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family has been producing balsamic vinegar, passing down a recipe that creates a complex harmony of flavors and a product of excellence, appreciated all over the world.</a:t>
            </a:r>
          </a:p>
          <a:p>
            <a:pPr algn="ctr"/>
            <a:endParaRPr lang="en-US" altLang="ko-KR" sz="16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/>
            <a:r>
              <a:rPr lang="ko-KR" altLang="en-US" sz="1600" u="sng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자세히 보기</a:t>
            </a:r>
            <a:endParaRPr lang="en-US" altLang="ko-KR" sz="1600" u="sng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02" b="89916" l="9948" r="89791">
                        <a14:foregroundMark x1="37696" y1="14286" x2="36649" y2="27451"/>
                        <a14:foregroundMark x1="55497" y1="5602" x2="57853" y2="10364"/>
                        <a14:foregroundMark x1="60995" y1="27451" x2="62042" y2="29132"/>
                        <a14:foregroundMark x1="58115" y1="20448" x2="68586" y2="25210"/>
                        <a14:foregroundMark x1="27749" y1="29692" x2="17801" y2="35294"/>
                        <a14:foregroundMark x1="37173" y1="79272" x2="42932" y2="86275"/>
                        <a14:foregroundMark x1="76178" y1="53501" x2="76963" y2="61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632" y="9300656"/>
            <a:ext cx="952507" cy="890168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0" y="1091196"/>
            <a:ext cx="1219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cap="all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HISTORY    	products        LOCATION        board        ABOUT</a:t>
            </a:r>
            <a:endParaRPr lang="en-US" altLang="ko-KR" sz="1200" u="sng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 flipH="1" flipV="1">
            <a:off x="6688660" y="9707640"/>
            <a:ext cx="55444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" t="715" r="625" b="12049"/>
          <a:stretch/>
        </p:blipFill>
        <p:spPr>
          <a:xfrm>
            <a:off x="1" y="1458251"/>
            <a:ext cx="12192000" cy="7131534"/>
          </a:xfrm>
          <a:prstGeom prst="rect">
            <a:avLst/>
          </a:prstGeom>
        </p:spPr>
      </p:pic>
      <p:cxnSp>
        <p:nvCxnSpPr>
          <p:cNvPr id="37" name="직선 연결선 36"/>
          <p:cNvCxnSpPr/>
          <p:nvPr/>
        </p:nvCxnSpPr>
        <p:spPr>
          <a:xfrm flipH="1" flipV="1">
            <a:off x="41088" y="9707640"/>
            <a:ext cx="55444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5" r="39961"/>
          <a:stretch/>
        </p:blipFill>
        <p:spPr>
          <a:xfrm>
            <a:off x="9035732" y="12764694"/>
            <a:ext cx="3156269" cy="3969080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0"/>
          <a:stretch/>
        </p:blipFill>
        <p:spPr>
          <a:xfrm>
            <a:off x="0" y="12744310"/>
            <a:ext cx="2918191" cy="398946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554" y="12764694"/>
            <a:ext cx="5286815" cy="3969080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334344" y="7836559"/>
            <a:ext cx="2299063" cy="52184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23C32"/>
                </a:solidFill>
              </a:rPr>
              <a:t>제품 보기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942972" y="7836558"/>
            <a:ext cx="2299063" cy="5218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매장 찾기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1088" y="549805"/>
            <a:ext cx="119477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200" cap="all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검색</a:t>
            </a:r>
            <a:r>
              <a:rPr lang="en-US" altLang="ko-KR" sz="1200" cap="all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ko-KR" altLang="en-US" sz="1200" cap="all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로그인</a:t>
            </a:r>
            <a:r>
              <a:rPr lang="en-US" altLang="ko-KR" sz="1200" cap="all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ko-KR" altLang="en-US" sz="1200" cap="all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회원가입</a:t>
            </a:r>
            <a:endParaRPr lang="en-US" altLang="ko-KR" sz="1200" u="sng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088" y="20809038"/>
            <a:ext cx="12192000" cy="469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ⓒ2022 Giuseppe </a:t>
            </a:r>
            <a:r>
              <a:rPr lang="en-US" altLang="ko-KR" sz="11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Giusti</a:t>
            </a:r>
            <a:r>
              <a:rPr lang="en-US" altLang="ko-KR" sz="11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altLang="ko-KR" sz="11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Korea.Co.,Ltd</a:t>
            </a:r>
            <a:r>
              <a:rPr lang="en-US" altLang="ko-KR" sz="11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. All Rights Reserved.</a:t>
            </a:r>
            <a:endParaRPr lang="ko-KR" altLang="en-US" sz="1100" dirty="0">
              <a:latin typeface="Microsoft YaHei UI Light" panose="020B0502040204020203" pitchFamily="34" charset="-122"/>
            </a:endParaRPr>
          </a:p>
        </p:txBody>
      </p:sp>
      <p:pic>
        <p:nvPicPr>
          <p:cNvPr id="55" name="Picture 18" descr="Acetaia Giusti - Since 1605 Italy's oldest balsamic vinegar producer.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18" b="12711"/>
          <a:stretch/>
        </p:blipFill>
        <p:spPr bwMode="auto">
          <a:xfrm>
            <a:off x="2274608" y="19954096"/>
            <a:ext cx="1609420" cy="67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3884028" y="1995409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200" b="0" i="0" dirty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서울시 </a:t>
            </a:r>
            <a:r>
              <a:rPr lang="en-US" altLang="ko-KR" sz="1200" b="0" i="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XX</a:t>
            </a:r>
            <a:r>
              <a:rPr lang="ko-KR" altLang="en-US" sz="1200" b="0" i="0" dirty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구 </a:t>
            </a:r>
            <a:r>
              <a:rPr lang="en-US" altLang="ko-KR" sz="1200" b="0" i="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XX</a:t>
            </a:r>
            <a:r>
              <a:rPr lang="ko-KR" altLang="en-US" sz="1200" b="0" i="0" dirty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로 </a:t>
            </a:r>
            <a:r>
              <a:rPr lang="en-US" altLang="ko-KR" sz="1200" b="0" i="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000 XXX</a:t>
            </a:r>
            <a:r>
              <a:rPr lang="ko-KR" altLang="en-US" sz="1200" b="0" i="0" dirty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빌딩 </a:t>
            </a:r>
            <a:r>
              <a:rPr lang="en-US" altLang="ko-KR" sz="1200" b="0" i="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8F | TEL : 02-999-9999 | FAX : 02-999-9998</a:t>
            </a:r>
          </a:p>
          <a:p>
            <a:pPr algn="ctr"/>
            <a:r>
              <a:rPr lang="ko-KR" altLang="en-US" sz="1200" b="0" i="0" dirty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사업자등록번호 </a:t>
            </a:r>
            <a:r>
              <a:rPr lang="en-US" altLang="ko-KR" sz="1200" b="0" i="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000-12-00000 | </a:t>
            </a:r>
            <a:r>
              <a:rPr lang="ko-KR" altLang="en-US" sz="1200" b="0" i="0" dirty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통신판매업신로 </a:t>
            </a:r>
            <a:r>
              <a:rPr lang="en-US" altLang="ko-KR" sz="1200" b="0" i="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</a:t>
            </a:r>
            <a:r>
              <a:rPr lang="ko-KR" altLang="en-US" sz="1200" b="0" i="0" dirty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종로 제</a:t>
            </a:r>
            <a:r>
              <a:rPr lang="en-US" altLang="ko-KR" sz="1200" b="0" i="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0000</a:t>
            </a:r>
            <a:r>
              <a:rPr lang="ko-KR" altLang="en-US" sz="1200" b="0" i="0" dirty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호 </a:t>
            </a:r>
            <a:r>
              <a:rPr lang="en-US" altLang="ko-KR" sz="1200" b="0" i="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| </a:t>
            </a:r>
            <a:r>
              <a:rPr lang="ko-KR" altLang="en-US" sz="1200" b="0" i="0" dirty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  <a:hlinkClick r:id="rId10"/>
              </a:rPr>
              <a:t>관리자모드</a:t>
            </a:r>
            <a:endParaRPr lang="ko-KR" altLang="en-US" sz="1200" b="0" i="0" dirty="0">
              <a:effectLst/>
              <a:latin typeface="Microsoft YaHei UI Light" panose="020B0502040204020203" pitchFamily="34" charset="-122"/>
              <a:ea typeface="Malgun Gothic" panose="020B0503020000020004" pitchFamily="50" charset="-127"/>
            </a:endParaRPr>
          </a:p>
          <a:p>
            <a:pPr algn="ctr"/>
            <a:r>
              <a:rPr lang="ko-KR" altLang="en-US" sz="1200" b="0" i="0" dirty="0" err="1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좋은시스템</a:t>
            </a:r>
            <a:r>
              <a:rPr lang="ko-KR" altLang="en-US" sz="1200" b="0" i="0" dirty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 문의 메일 </a:t>
            </a:r>
            <a:r>
              <a:rPr lang="en-US" altLang="ko-KR" sz="1200" b="0" i="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webmaster@joeun.com</a:t>
            </a:r>
          </a:p>
        </p:txBody>
      </p:sp>
    </p:spTree>
    <p:extLst>
      <p:ext uri="{BB962C8B-B14F-4D97-AF65-F5344CB8AC3E}">
        <p14:creationId xmlns:p14="http://schemas.microsoft.com/office/powerpoint/2010/main" val="353128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7" b="36697"/>
          <a:stretch/>
        </p:blipFill>
        <p:spPr>
          <a:xfrm>
            <a:off x="-111125" y="7683499"/>
            <a:ext cx="11836400" cy="4775201"/>
          </a:xfrm>
        </p:spPr>
      </p:pic>
    </p:spTree>
    <p:extLst>
      <p:ext uri="{BB962C8B-B14F-4D97-AF65-F5344CB8AC3E}">
        <p14:creationId xmlns:p14="http://schemas.microsoft.com/office/powerpoint/2010/main" val="52610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Acetaia Giusti - Since 1605 Italy's oldest balsamic vinegar producer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18" b="12711"/>
          <a:stretch/>
        </p:blipFill>
        <p:spPr bwMode="auto">
          <a:xfrm>
            <a:off x="4791891" y="241212"/>
            <a:ext cx="2813027" cy="117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363600" y="10239081"/>
            <a:ext cx="766961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cap="all" dirty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SINCE 1605</a:t>
            </a:r>
          </a:p>
          <a:p>
            <a:pPr algn="ctr"/>
            <a:r>
              <a:rPr lang="en-US" altLang="ko-KR" sz="1600" b="1" cap="all" dirty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ITALY’S OLDEST</a:t>
            </a:r>
          </a:p>
          <a:p>
            <a:pPr algn="ctr"/>
            <a:r>
              <a:rPr lang="en-US" altLang="ko-KR" sz="1600" b="1" cap="all" dirty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BALSAMIC VINEGAR PRODUCER</a:t>
            </a:r>
          </a:p>
          <a:p>
            <a:pPr algn="ctr"/>
            <a:endParaRPr lang="en-US" altLang="ko-KR" sz="1600" b="1" cap="all" dirty="0">
              <a:solidFill>
                <a:srgbClr val="423C32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/>
            <a:r>
              <a:rPr lang="en-US" altLang="ko-KR" sz="1600" dirty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Since the seventeenth century, the </a:t>
            </a:r>
            <a:r>
              <a:rPr lang="en-US" altLang="ko-KR" sz="1600" dirty="0" err="1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Giusti</a:t>
            </a:r>
            <a:r>
              <a:rPr lang="en-US" altLang="ko-KR" sz="1600" dirty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family has been producing balsamic vinegar, passing down a recipe that creates a complex harmony of flavors and a product of excellence, appreciated all over the world.</a:t>
            </a:r>
          </a:p>
          <a:p>
            <a:pPr algn="ctr"/>
            <a:endParaRPr lang="en-US" altLang="ko-KR" sz="1600" dirty="0">
              <a:solidFill>
                <a:srgbClr val="423C32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/>
            <a:r>
              <a:rPr lang="ko-KR" altLang="en-US" sz="1600" u="sng" dirty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자세히 보기</a:t>
            </a:r>
            <a:endParaRPr lang="en-US" altLang="ko-KR" sz="1600" u="sng" dirty="0">
              <a:solidFill>
                <a:srgbClr val="423C32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02" b="89916" l="9948" r="89791">
                        <a14:foregroundMark x1="37696" y1="14286" x2="36649" y2="27451"/>
                        <a14:foregroundMark x1="55497" y1="5602" x2="57853" y2="10364"/>
                        <a14:foregroundMark x1="60995" y1="27451" x2="62042" y2="29132"/>
                        <a14:foregroundMark x1="58115" y1="20448" x2="68586" y2="25210"/>
                        <a14:foregroundMark x1="27749" y1="29692" x2="17801" y2="35294"/>
                        <a14:foregroundMark x1="37173" y1="79272" x2="42932" y2="86275"/>
                        <a14:foregroundMark x1="76178" y1="53501" x2="76963" y2="61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632" y="9300656"/>
            <a:ext cx="952507" cy="890168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126861" y="1484437"/>
            <a:ext cx="121062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cap="all" dirty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HISTORY    	products        LOCATION        board</a:t>
            </a:r>
            <a:endParaRPr lang="en-US" altLang="ko-KR" sz="1200" u="sng" dirty="0">
              <a:solidFill>
                <a:srgbClr val="423C32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 flipH="1" flipV="1">
            <a:off x="6688660" y="9707640"/>
            <a:ext cx="55444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" t="715" r="625" b="12049"/>
          <a:stretch/>
        </p:blipFill>
        <p:spPr>
          <a:xfrm>
            <a:off x="1" y="1935955"/>
            <a:ext cx="12192000" cy="7131534"/>
          </a:xfrm>
          <a:prstGeom prst="rect">
            <a:avLst/>
          </a:prstGeom>
        </p:spPr>
      </p:pic>
      <p:cxnSp>
        <p:nvCxnSpPr>
          <p:cNvPr id="37" name="직선 연결선 36"/>
          <p:cNvCxnSpPr/>
          <p:nvPr/>
        </p:nvCxnSpPr>
        <p:spPr>
          <a:xfrm flipH="1" flipV="1">
            <a:off x="41088" y="9707640"/>
            <a:ext cx="55444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5" r="39961"/>
          <a:stretch/>
        </p:blipFill>
        <p:spPr>
          <a:xfrm>
            <a:off x="9035732" y="12764694"/>
            <a:ext cx="3156269" cy="3969080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0"/>
          <a:stretch/>
        </p:blipFill>
        <p:spPr>
          <a:xfrm>
            <a:off x="0" y="12744310"/>
            <a:ext cx="2918191" cy="398946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554" y="12764694"/>
            <a:ext cx="5286815" cy="3969080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315294" y="8298653"/>
            <a:ext cx="2299063" cy="52184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23C32"/>
                </a:solidFill>
              </a:rPr>
              <a:t>제품 보기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923922" y="8298652"/>
            <a:ext cx="2299063" cy="5218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매장 찾기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-76153" y="66694"/>
            <a:ext cx="122681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200" cap="all" dirty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검색</a:t>
            </a:r>
            <a:r>
              <a:rPr lang="en-US" altLang="ko-KR" sz="1200" cap="all" dirty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ko-KR" altLang="en-US" sz="1200" cap="all" dirty="0">
                <a:solidFill>
                  <a:srgbClr val="423C3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홍길동님      로그아웃</a:t>
            </a:r>
            <a:endParaRPr lang="en-US" altLang="ko-KR" sz="1200" u="sng" dirty="0">
              <a:solidFill>
                <a:srgbClr val="423C32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088" y="20809038"/>
            <a:ext cx="12192000" cy="469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ⓒ2022 Giuseppe </a:t>
            </a:r>
            <a:r>
              <a:rPr lang="en-US" altLang="ko-KR" sz="11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Giusti</a:t>
            </a:r>
            <a:r>
              <a:rPr lang="en-US" altLang="ko-KR" sz="11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altLang="ko-KR" sz="11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Korea.Co.,Ltd</a:t>
            </a:r>
            <a:r>
              <a:rPr lang="en-US" altLang="ko-KR" sz="11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. All Rights Reserved.</a:t>
            </a:r>
            <a:endParaRPr lang="ko-KR" altLang="en-US" sz="1100" dirty="0">
              <a:latin typeface="Microsoft YaHei UI Light" panose="020B0502040204020203" pitchFamily="34" charset="-122"/>
            </a:endParaRPr>
          </a:p>
        </p:txBody>
      </p:sp>
      <p:pic>
        <p:nvPicPr>
          <p:cNvPr id="55" name="Picture 18" descr="Acetaia Giusti - Since 1605 Italy's oldest balsamic vinegar producer.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18" b="12711"/>
          <a:stretch/>
        </p:blipFill>
        <p:spPr bwMode="auto">
          <a:xfrm>
            <a:off x="2274608" y="19954096"/>
            <a:ext cx="1609420" cy="67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3884028" y="1995409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200" b="0" i="0" dirty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서울시 </a:t>
            </a:r>
            <a:r>
              <a:rPr lang="en-US" altLang="ko-KR" sz="1200" b="0" i="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XX</a:t>
            </a:r>
            <a:r>
              <a:rPr lang="ko-KR" altLang="en-US" sz="1200" b="0" i="0" dirty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구 </a:t>
            </a:r>
            <a:r>
              <a:rPr lang="en-US" altLang="ko-KR" sz="1200" b="0" i="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XX</a:t>
            </a:r>
            <a:r>
              <a:rPr lang="ko-KR" altLang="en-US" sz="1200" b="0" i="0" dirty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로 </a:t>
            </a:r>
            <a:r>
              <a:rPr lang="en-US" altLang="ko-KR" sz="1200" b="0" i="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000 XXX</a:t>
            </a:r>
            <a:r>
              <a:rPr lang="ko-KR" altLang="en-US" sz="1200" b="0" i="0" dirty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빌딩 </a:t>
            </a:r>
            <a:r>
              <a:rPr lang="en-US" altLang="ko-KR" sz="1200" b="0" i="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8F | TEL : 02-999-9999 | FAX : 02-999-9998</a:t>
            </a:r>
          </a:p>
          <a:p>
            <a:pPr algn="ctr"/>
            <a:r>
              <a:rPr lang="ko-KR" altLang="en-US" sz="1200" b="0" i="0" dirty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사업자등록번호 </a:t>
            </a:r>
            <a:r>
              <a:rPr lang="en-US" altLang="ko-KR" sz="1200" b="0" i="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000-12-00000 | </a:t>
            </a:r>
            <a:r>
              <a:rPr lang="ko-KR" altLang="en-US" sz="1200" b="0" i="0" dirty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통신판매업신로 </a:t>
            </a:r>
            <a:r>
              <a:rPr lang="en-US" altLang="ko-KR" sz="1200" b="0" i="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</a:t>
            </a:r>
            <a:r>
              <a:rPr lang="ko-KR" altLang="en-US" sz="1200" b="0" i="0" dirty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종로 제</a:t>
            </a:r>
            <a:r>
              <a:rPr lang="en-US" altLang="ko-KR" sz="1200" b="0" i="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0000</a:t>
            </a:r>
            <a:r>
              <a:rPr lang="ko-KR" altLang="en-US" sz="1200" b="0" i="0" dirty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호 </a:t>
            </a:r>
            <a:r>
              <a:rPr lang="en-US" altLang="ko-KR" sz="1200" b="0" i="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| </a:t>
            </a:r>
            <a:r>
              <a:rPr lang="ko-KR" altLang="en-US" sz="1200" b="0" i="0" dirty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  <a:hlinkClick r:id="rId10"/>
              </a:rPr>
              <a:t>관리자모드</a:t>
            </a:r>
            <a:endParaRPr lang="ko-KR" altLang="en-US" sz="1200" b="0" i="0" dirty="0">
              <a:effectLst/>
              <a:latin typeface="Microsoft YaHei UI Light" panose="020B0502040204020203" pitchFamily="34" charset="-122"/>
              <a:ea typeface="Malgun Gothic" panose="020B0503020000020004" pitchFamily="50" charset="-127"/>
            </a:endParaRPr>
          </a:p>
          <a:p>
            <a:pPr algn="ctr"/>
            <a:r>
              <a:rPr lang="ko-KR" altLang="en-US" sz="1200" b="0" i="0" dirty="0" err="1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좋은시스템</a:t>
            </a:r>
            <a:r>
              <a:rPr lang="ko-KR" altLang="en-US" sz="1200" b="0" i="0" dirty="0">
                <a:effectLst/>
                <a:latin typeface="Microsoft YaHei UI Light" panose="020B0502040204020203" pitchFamily="34" charset="-122"/>
                <a:ea typeface="Malgun Gothic" panose="020B0503020000020004" pitchFamily="50" charset="-127"/>
              </a:rPr>
              <a:t> 문의 메일 </a:t>
            </a:r>
            <a:r>
              <a:rPr lang="en-US" altLang="ko-KR" sz="1200" b="0" i="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webmaster@joeun.com</a:t>
            </a:r>
          </a:p>
        </p:txBody>
      </p:sp>
    </p:spTree>
    <p:extLst>
      <p:ext uri="{BB962C8B-B14F-4D97-AF65-F5344CB8AC3E}">
        <p14:creationId xmlns:p14="http://schemas.microsoft.com/office/powerpoint/2010/main" val="2594154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585</TotalTime>
  <Words>224</Words>
  <Application>Microsoft Office PowerPoint</Application>
  <PresentationFormat>사용자 지정</PresentationFormat>
  <Paragraphs>30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Microsoft YaHei UI Light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koo yoonseo</cp:lastModifiedBy>
  <cp:revision>17</cp:revision>
  <dcterms:created xsi:type="dcterms:W3CDTF">2022-06-28T04:24:55Z</dcterms:created>
  <dcterms:modified xsi:type="dcterms:W3CDTF">2022-06-29T14:28:21Z</dcterms:modified>
</cp:coreProperties>
</file>