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AB629-6742-4E8A-B696-8CA78674B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BFA1C-76C7-4B78-90FA-EC0B1733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7C52A-05B6-43CA-92BA-CAF19DC1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ADC7-D96B-49D5-B34A-9255A6C4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253BC-693B-4717-B08B-31B9F4B3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4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0F413-77B0-4462-BCFA-C07EDF4F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31FAE-1F12-4379-821E-C9B544F0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B7D4D-E62E-4139-96A1-90D689F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11573-2968-4EFE-AE7B-18421068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E8120-0534-4A49-B0DF-4CD51E6C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1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D5C88F-B3E0-4F07-B892-42282142B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D9130B-6AB4-4351-872C-C75C25D22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28AD9-10D9-439D-A847-9D7B4EF1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2F823-87A7-490B-982A-481460CA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5DB88-F230-42FA-8273-AD55CE64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744E8-F338-439E-819A-4E95762A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936F-62F4-4EB3-A724-2136E62E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FED52-A715-439E-8E6A-1EC4F15F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384C8-885D-486D-9AD3-4F9F6BF6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A6214-1D6B-412D-901D-A4E0F98F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8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826D8-817C-425E-88B4-898BA89F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08D09-70F8-47A2-9BCE-6B40DF752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8E2A-67FF-43CF-BECC-0C514C15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7D44-E119-4F74-BD7F-0DBCCDEA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1CA61-B20B-4393-AE16-A8B5C5DB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5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3D56-787B-4BE2-A2B5-3FCFCA7A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A7EC-6BF6-4FAC-83FF-DA45D5D46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6AD36-3201-46E8-9B9E-269F57B0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B9E74-D9EE-425B-BBCB-49DC1717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A56B6-4A29-4CD0-B09E-FD1BC12E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DF990-803E-43E9-AFBF-0A6D85F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1064-94F7-4D93-A65F-5F3DF63A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F3C10-7514-4253-8F3D-03642BE1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278F8F-D73A-420C-8CEC-DD935056F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5A5C3-2468-44D8-8181-6E6ACC25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996F3A-E525-4CC8-B0AF-3B7DAE5F9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F9A61-EAE0-4886-A187-291DF063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0498A-F129-4851-A0A6-F241492C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C762E-D808-4C20-9505-9ABF0A9D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B7A-B974-426E-9D3D-4AF5E19C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7C59A0-3FCA-46BA-B966-EC1A63DC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0C316F-8AAD-4F37-9527-F119B8C6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DC3B3-0083-4C16-8278-6D00227E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F5DCDB-4079-4EB1-AA58-D096ABA8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F786A6-699E-4FB1-B03B-197576B6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6BA8D-8CD3-4E3B-8288-5687574B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CE9A0-7051-419C-BF2C-3FEC2D34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B78F1-3BBF-4180-8782-A11745DE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AABEC5-867B-46CB-BFC9-E6EED007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1E382-BA6B-42F9-A27F-9DCB3DAC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607FF-5547-4C4B-894A-C4710A52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523C8-EEA4-4645-8E12-643CCD0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9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30F4-041D-4622-B3F5-F285F3E9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51CBBE-3737-49FF-9227-6DE7AFBE1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1C314-BAB6-45CF-A81F-CEE44185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2BC2B-CC70-48DF-B0A8-2D2BE4A8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4F4A4-B39B-4841-BC2D-77B79C47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F694E-D74F-4EAC-A4D3-5F5EEB45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AA4B87-0125-45B5-B267-3E1E806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18235-04D5-4BFF-A848-9EE51842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C256B-76D9-4A11-9288-3E037C5E6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4C2A-5524-4AAA-B5CA-9507E88D12C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9A70B-63C2-4B06-BFF9-9485DE0A8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C5D59-D7AF-4B6C-A4A3-175D9BD8E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FF5B-D075-4D5A-95EC-A595677A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1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C13E4FE-38BC-47D3-8F4D-163474A64463}"/>
              </a:ext>
            </a:extLst>
          </p:cNvPr>
          <p:cNvCxnSpPr>
            <a:cxnSpLocks/>
          </p:cNvCxnSpPr>
          <p:nvPr/>
        </p:nvCxnSpPr>
        <p:spPr>
          <a:xfrm flipV="1">
            <a:off x="7925245" y="1951858"/>
            <a:ext cx="125247" cy="2333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9E8EFC-FBE9-49FD-BA49-6A893A008B87}"/>
              </a:ext>
            </a:extLst>
          </p:cNvPr>
          <p:cNvSpPr/>
          <p:nvPr/>
        </p:nvSpPr>
        <p:spPr>
          <a:xfrm>
            <a:off x="1545997" y="1423958"/>
            <a:ext cx="867266" cy="527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D8EAC3-70AF-4B11-A93E-F819E49F245D}"/>
              </a:ext>
            </a:extLst>
          </p:cNvPr>
          <p:cNvSpPr/>
          <p:nvPr/>
        </p:nvSpPr>
        <p:spPr>
          <a:xfrm>
            <a:off x="7616859" y="1423960"/>
            <a:ext cx="867266" cy="527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9A361D23-944C-4C28-97A2-F505A8BD7681}"/>
              </a:ext>
            </a:extLst>
          </p:cNvPr>
          <p:cNvSpPr/>
          <p:nvPr/>
        </p:nvSpPr>
        <p:spPr>
          <a:xfrm>
            <a:off x="3836221" y="1372110"/>
            <a:ext cx="2538759" cy="631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3E688D-768E-4264-B15C-970605B60C03}"/>
              </a:ext>
            </a:extLst>
          </p:cNvPr>
          <p:cNvSpPr/>
          <p:nvPr/>
        </p:nvSpPr>
        <p:spPr>
          <a:xfrm>
            <a:off x="1408916" y="2652975"/>
            <a:ext cx="1079369" cy="527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99F52CD-51FB-488B-AE9F-0A469E1E93BC}"/>
              </a:ext>
            </a:extLst>
          </p:cNvPr>
          <p:cNvSpPr/>
          <p:nvPr/>
        </p:nvSpPr>
        <p:spPr>
          <a:xfrm>
            <a:off x="848415" y="2219343"/>
            <a:ext cx="846841" cy="527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uid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000B758-671F-47B7-AB80-384CC672F013}"/>
              </a:ext>
            </a:extLst>
          </p:cNvPr>
          <p:cNvSpPr/>
          <p:nvPr/>
        </p:nvSpPr>
        <p:spPr>
          <a:xfrm>
            <a:off x="2206659" y="2219341"/>
            <a:ext cx="846841" cy="527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32225C-0C63-4066-8ED8-BF2BD52EB514}"/>
              </a:ext>
            </a:extLst>
          </p:cNvPr>
          <p:cNvSpPr/>
          <p:nvPr/>
        </p:nvSpPr>
        <p:spPr>
          <a:xfrm>
            <a:off x="4372856" y="2614833"/>
            <a:ext cx="1194849" cy="527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eid</a:t>
            </a:r>
            <a:r>
              <a:rPr lang="en-US" altLang="ko-KR" dirty="0">
                <a:solidFill>
                  <a:schemeClr val="tx1"/>
                </a:solidFill>
              </a:rPr>
              <a:t>(FK)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40CA4B8-91DC-4272-BC09-79C9D040C08E}"/>
              </a:ext>
            </a:extLst>
          </p:cNvPr>
          <p:cNvSpPr/>
          <p:nvPr/>
        </p:nvSpPr>
        <p:spPr>
          <a:xfrm>
            <a:off x="3414466" y="2135240"/>
            <a:ext cx="1194849" cy="631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uid</a:t>
            </a:r>
            <a:r>
              <a:rPr lang="en-US" altLang="ko-KR" dirty="0">
                <a:solidFill>
                  <a:schemeClr val="tx1"/>
                </a:solidFill>
              </a:rPr>
              <a:t>(FK)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68A223-3BC3-47D4-B065-33AE1F31C29F}"/>
              </a:ext>
            </a:extLst>
          </p:cNvPr>
          <p:cNvSpPr/>
          <p:nvPr/>
        </p:nvSpPr>
        <p:spPr>
          <a:xfrm>
            <a:off x="6384992" y="1931999"/>
            <a:ext cx="846841" cy="527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eid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970054-F6BF-4BAE-9C7D-7E54BA7994F5}"/>
              </a:ext>
            </a:extLst>
          </p:cNvPr>
          <p:cNvCxnSpPr>
            <a:endCxn id="11" idx="0"/>
          </p:cNvCxnSpPr>
          <p:nvPr/>
        </p:nvCxnSpPr>
        <p:spPr>
          <a:xfrm flipH="1">
            <a:off x="1271836" y="1951859"/>
            <a:ext cx="274161" cy="267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AEE3FFD-3008-4A9C-98D4-914805EA3A4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948601" y="1951859"/>
            <a:ext cx="31029" cy="701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D98B76D-2ABD-48A6-BEEB-F5A0DD3A0905}"/>
              </a:ext>
            </a:extLst>
          </p:cNvPr>
          <p:cNvCxnSpPr>
            <a:endCxn id="12" idx="0"/>
          </p:cNvCxnSpPr>
          <p:nvPr/>
        </p:nvCxnSpPr>
        <p:spPr>
          <a:xfrm>
            <a:off x="2413263" y="1951859"/>
            <a:ext cx="216817" cy="267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60E648-4CCC-4DF8-A360-D04E3B1325B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413263" y="1687908"/>
            <a:ext cx="142295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72D196-0269-428C-9CCE-67D79F66BE15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6374980" y="1687908"/>
            <a:ext cx="1241879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43DB62-CB35-4B4B-98D0-B31B0DA54E4A}"/>
              </a:ext>
            </a:extLst>
          </p:cNvPr>
          <p:cNvCxnSpPr>
            <a:cxnSpLocks/>
          </p:cNvCxnSpPr>
          <p:nvPr/>
        </p:nvCxnSpPr>
        <p:spPr>
          <a:xfrm flipV="1">
            <a:off x="4294696" y="1836089"/>
            <a:ext cx="233705" cy="336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3F7ABCA-856D-4127-A8AB-103F2CC4BE92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4970281" y="2003705"/>
            <a:ext cx="135320" cy="611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162EA03-D6BC-4CFC-AA1E-943EA64BC7A0}"/>
              </a:ext>
            </a:extLst>
          </p:cNvPr>
          <p:cNvSpPr/>
          <p:nvPr/>
        </p:nvSpPr>
        <p:spPr>
          <a:xfrm>
            <a:off x="6575586" y="2537491"/>
            <a:ext cx="867266" cy="41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68142A-3596-47E8-BBCF-664083DE03A8}"/>
              </a:ext>
            </a:extLst>
          </p:cNvPr>
          <p:cNvSpPr/>
          <p:nvPr/>
        </p:nvSpPr>
        <p:spPr>
          <a:xfrm>
            <a:off x="7023160" y="3045128"/>
            <a:ext cx="1194849" cy="487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s_date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BF09959-75FE-48C6-9E56-CCDD04C43E4F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009219" y="1951858"/>
            <a:ext cx="914404" cy="585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3BF1FA-8981-497C-9DB7-84D6DDB18E8A}"/>
              </a:ext>
            </a:extLst>
          </p:cNvPr>
          <p:cNvCxnSpPr>
            <a:cxnSpLocks/>
            <a:stCxn id="5" idx="2"/>
            <a:endCxn id="51" idx="0"/>
          </p:cNvCxnSpPr>
          <p:nvPr/>
        </p:nvCxnSpPr>
        <p:spPr>
          <a:xfrm flipH="1">
            <a:off x="7620585" y="1951861"/>
            <a:ext cx="429907" cy="1093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572F257-36BD-408B-975A-41031367E542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7107816" y="1876894"/>
            <a:ext cx="502757" cy="13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A4A50C4-C749-4076-A622-9061FC2C7CB8}"/>
              </a:ext>
            </a:extLst>
          </p:cNvPr>
          <p:cNvCxnSpPr>
            <a:cxnSpLocks/>
          </p:cNvCxnSpPr>
          <p:nvPr/>
        </p:nvCxnSpPr>
        <p:spPr>
          <a:xfrm>
            <a:off x="8447935" y="1970048"/>
            <a:ext cx="828725" cy="554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5C60E2E-48EA-43F6-B355-BE427986D8C6}"/>
              </a:ext>
            </a:extLst>
          </p:cNvPr>
          <p:cNvCxnSpPr/>
          <p:nvPr/>
        </p:nvCxnSpPr>
        <p:spPr>
          <a:xfrm>
            <a:off x="8484125" y="1845441"/>
            <a:ext cx="537328" cy="62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C6AB9B1A-B53E-4B8A-B29E-778413174CAF}"/>
              </a:ext>
            </a:extLst>
          </p:cNvPr>
          <p:cNvSpPr/>
          <p:nvPr/>
        </p:nvSpPr>
        <p:spPr>
          <a:xfrm>
            <a:off x="9217554" y="2388034"/>
            <a:ext cx="1612577" cy="4535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s_time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B0AF54A-4B8B-40C0-AC0B-6A47CB2B997D}"/>
              </a:ext>
            </a:extLst>
          </p:cNvPr>
          <p:cNvSpPr/>
          <p:nvPr/>
        </p:nvSpPr>
        <p:spPr>
          <a:xfrm>
            <a:off x="8985118" y="1718908"/>
            <a:ext cx="1559941" cy="453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e_time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369BCD4-7744-4B88-8F21-6766B5D14C5E}"/>
              </a:ext>
            </a:extLst>
          </p:cNvPr>
          <p:cNvCxnSpPr>
            <a:cxnSpLocks/>
          </p:cNvCxnSpPr>
          <p:nvPr/>
        </p:nvCxnSpPr>
        <p:spPr>
          <a:xfrm flipV="1">
            <a:off x="7103815" y="4520376"/>
            <a:ext cx="301262" cy="37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16FD06-A9E1-4DA5-8F73-2E9B7FEFE25B}"/>
              </a:ext>
            </a:extLst>
          </p:cNvPr>
          <p:cNvCxnSpPr>
            <a:cxnSpLocks/>
          </p:cNvCxnSpPr>
          <p:nvPr/>
        </p:nvCxnSpPr>
        <p:spPr>
          <a:xfrm>
            <a:off x="8514473" y="4765629"/>
            <a:ext cx="703081" cy="207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A12C88EE-DDDA-4C74-BEF8-87521558AEBF}"/>
              </a:ext>
            </a:extLst>
          </p:cNvPr>
          <p:cNvSpPr/>
          <p:nvPr/>
        </p:nvSpPr>
        <p:spPr>
          <a:xfrm>
            <a:off x="6471135" y="4818043"/>
            <a:ext cx="797450" cy="5091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rid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947BAAB-6F3D-4786-8D01-FFB9530E4DF6}"/>
              </a:ext>
            </a:extLst>
          </p:cNvPr>
          <p:cNvSpPr/>
          <p:nvPr/>
        </p:nvSpPr>
        <p:spPr>
          <a:xfrm>
            <a:off x="9161784" y="4721433"/>
            <a:ext cx="1194849" cy="5279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eid</a:t>
            </a:r>
            <a:r>
              <a:rPr lang="en-US" altLang="ko-KR" dirty="0">
                <a:solidFill>
                  <a:schemeClr val="tx1"/>
                </a:solidFill>
              </a:rPr>
              <a:t>(FK)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4476BB4-D19A-4E80-B337-6596146E981C}"/>
              </a:ext>
            </a:extLst>
          </p:cNvPr>
          <p:cNvSpPr/>
          <p:nvPr/>
        </p:nvSpPr>
        <p:spPr>
          <a:xfrm>
            <a:off x="8074253" y="2666903"/>
            <a:ext cx="1253375" cy="487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e_date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9B2D9BA-9D30-46BB-9916-47A3F2858984}"/>
              </a:ext>
            </a:extLst>
          </p:cNvPr>
          <p:cNvCxnSpPr>
            <a:cxnSpLocks/>
          </p:cNvCxnSpPr>
          <p:nvPr/>
        </p:nvCxnSpPr>
        <p:spPr>
          <a:xfrm>
            <a:off x="8179621" y="1937523"/>
            <a:ext cx="205622" cy="764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963C41-DD90-4A32-9E1D-372002DFFA33}"/>
              </a:ext>
            </a:extLst>
          </p:cNvPr>
          <p:cNvCxnSpPr>
            <a:cxnSpLocks/>
          </p:cNvCxnSpPr>
          <p:nvPr/>
        </p:nvCxnSpPr>
        <p:spPr>
          <a:xfrm flipV="1">
            <a:off x="8490312" y="1502343"/>
            <a:ext cx="494806" cy="82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96B3B211-EA5C-460A-AE28-F6DE5A853382}"/>
              </a:ext>
            </a:extLst>
          </p:cNvPr>
          <p:cNvSpPr/>
          <p:nvPr/>
        </p:nvSpPr>
        <p:spPr>
          <a:xfrm>
            <a:off x="8873980" y="1148883"/>
            <a:ext cx="1559941" cy="453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131D934-43BC-4992-B437-1C6A9E5F46C7}"/>
              </a:ext>
            </a:extLst>
          </p:cNvPr>
          <p:cNvSpPr/>
          <p:nvPr/>
        </p:nvSpPr>
        <p:spPr>
          <a:xfrm>
            <a:off x="6895707" y="5351014"/>
            <a:ext cx="1154786" cy="487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BCD9EDE-3828-4778-9450-2AD5578CF424}"/>
              </a:ext>
            </a:extLst>
          </p:cNvPr>
          <p:cNvCxnSpPr>
            <a:cxnSpLocks/>
          </p:cNvCxnSpPr>
          <p:nvPr/>
        </p:nvCxnSpPr>
        <p:spPr>
          <a:xfrm flipH="1">
            <a:off x="7432055" y="4809350"/>
            <a:ext cx="110470" cy="541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A2462969-F584-4900-8558-14E30ADAF75E}"/>
              </a:ext>
            </a:extLst>
          </p:cNvPr>
          <p:cNvSpPr/>
          <p:nvPr/>
        </p:nvSpPr>
        <p:spPr>
          <a:xfrm>
            <a:off x="8175205" y="5269781"/>
            <a:ext cx="1336440" cy="487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6C0C6F0-8900-46A4-9057-F89765398F2B}"/>
              </a:ext>
            </a:extLst>
          </p:cNvPr>
          <p:cNvCxnSpPr>
            <a:cxnSpLocks/>
          </p:cNvCxnSpPr>
          <p:nvPr/>
        </p:nvCxnSpPr>
        <p:spPr>
          <a:xfrm>
            <a:off x="8264512" y="4840173"/>
            <a:ext cx="216720" cy="448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B2B64B-3DB5-4A05-B178-BB4687F05C22}"/>
              </a:ext>
            </a:extLst>
          </p:cNvPr>
          <p:cNvSpPr/>
          <p:nvPr/>
        </p:nvSpPr>
        <p:spPr>
          <a:xfrm>
            <a:off x="7616859" y="1423958"/>
            <a:ext cx="867266" cy="527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D58C5B2-19C2-4957-AD37-E96B968106B3}"/>
              </a:ext>
            </a:extLst>
          </p:cNvPr>
          <p:cNvSpPr/>
          <p:nvPr/>
        </p:nvSpPr>
        <p:spPr>
          <a:xfrm>
            <a:off x="7378098" y="4290151"/>
            <a:ext cx="1154786" cy="527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Reminds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2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63EFB7-C27B-4A3D-BA4D-55F395E7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1299678"/>
            <a:ext cx="8926558" cy="42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4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2023-10-19T13:53:59Z</dcterms:created>
  <dcterms:modified xsi:type="dcterms:W3CDTF">2023-12-14T07:47:55Z</dcterms:modified>
</cp:coreProperties>
</file>