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541000" cy="14116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9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575" y="2310197"/>
            <a:ext cx="8959850" cy="4914477"/>
          </a:xfrm>
        </p:spPr>
        <p:txBody>
          <a:bodyPr anchor="b"/>
          <a:lstStyle>
            <a:lvl1pPr algn="ctr">
              <a:defRPr sz="69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625" y="7414195"/>
            <a:ext cx="7905750" cy="3408110"/>
          </a:xfrm>
        </p:spPr>
        <p:txBody>
          <a:bodyPr/>
          <a:lstStyle>
            <a:lvl1pPr marL="0" indent="0" algn="ctr">
              <a:buNone/>
              <a:defRPr sz="2767"/>
            </a:lvl1pPr>
            <a:lvl2pPr marL="527060" indent="0" algn="ctr">
              <a:buNone/>
              <a:defRPr sz="2306"/>
            </a:lvl2pPr>
            <a:lvl3pPr marL="1054120" indent="0" algn="ctr">
              <a:buNone/>
              <a:defRPr sz="2075"/>
            </a:lvl3pPr>
            <a:lvl4pPr marL="1581180" indent="0" algn="ctr">
              <a:buNone/>
              <a:defRPr sz="1844"/>
            </a:lvl4pPr>
            <a:lvl5pPr marL="2108241" indent="0" algn="ctr">
              <a:buNone/>
              <a:defRPr sz="1844"/>
            </a:lvl5pPr>
            <a:lvl6pPr marL="2635301" indent="0" algn="ctr">
              <a:buNone/>
              <a:defRPr sz="1844"/>
            </a:lvl6pPr>
            <a:lvl7pPr marL="3162361" indent="0" algn="ctr">
              <a:buNone/>
              <a:defRPr sz="1844"/>
            </a:lvl7pPr>
            <a:lvl8pPr marL="3689421" indent="0" algn="ctr">
              <a:buNone/>
              <a:defRPr sz="1844"/>
            </a:lvl8pPr>
            <a:lvl9pPr marL="4216481" indent="0" algn="ctr">
              <a:buNone/>
              <a:defRPr sz="1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404" y="751549"/>
            <a:ext cx="2272903" cy="11962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4694" y="751549"/>
            <a:ext cx="6686947" cy="11962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04" y="3519214"/>
            <a:ext cx="9091613" cy="5871884"/>
          </a:xfrm>
        </p:spPr>
        <p:txBody>
          <a:bodyPr anchor="b"/>
          <a:lstStyle>
            <a:lvl1pPr>
              <a:defRPr sz="69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04" y="9446648"/>
            <a:ext cx="9091613" cy="3087885"/>
          </a:xfrm>
        </p:spPr>
        <p:txBody>
          <a:bodyPr/>
          <a:lstStyle>
            <a:lvl1pPr marL="0" indent="0">
              <a:buNone/>
              <a:defRPr sz="2767">
                <a:solidFill>
                  <a:schemeClr val="tx1"/>
                </a:solidFill>
              </a:defRPr>
            </a:lvl1pPr>
            <a:lvl2pPr marL="527060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2pPr>
            <a:lvl3pPr marL="1054120" indent="0">
              <a:buNone/>
              <a:defRPr sz="2075">
                <a:solidFill>
                  <a:schemeClr val="tx1">
                    <a:tint val="75000"/>
                  </a:schemeClr>
                </a:solidFill>
              </a:defRPr>
            </a:lvl3pPr>
            <a:lvl4pPr marL="1581180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4pPr>
            <a:lvl5pPr marL="2108241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5pPr>
            <a:lvl6pPr marL="2635301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6pPr>
            <a:lvl7pPr marL="3162361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7pPr>
            <a:lvl8pPr marL="3689421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8pPr>
            <a:lvl9pPr marL="4216481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694" y="3757745"/>
            <a:ext cx="4479925" cy="8956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6381" y="3757745"/>
            <a:ext cx="4479925" cy="8956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6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66" y="751552"/>
            <a:ext cx="9091613" cy="27284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068" y="3460394"/>
            <a:ext cx="4459336" cy="1695886"/>
          </a:xfrm>
        </p:spPr>
        <p:txBody>
          <a:bodyPr anchor="b"/>
          <a:lstStyle>
            <a:lvl1pPr marL="0" indent="0">
              <a:buNone/>
              <a:defRPr sz="2767" b="1"/>
            </a:lvl1pPr>
            <a:lvl2pPr marL="527060" indent="0">
              <a:buNone/>
              <a:defRPr sz="2306" b="1"/>
            </a:lvl2pPr>
            <a:lvl3pPr marL="1054120" indent="0">
              <a:buNone/>
              <a:defRPr sz="2075" b="1"/>
            </a:lvl3pPr>
            <a:lvl4pPr marL="1581180" indent="0">
              <a:buNone/>
              <a:defRPr sz="1844" b="1"/>
            </a:lvl4pPr>
            <a:lvl5pPr marL="2108241" indent="0">
              <a:buNone/>
              <a:defRPr sz="1844" b="1"/>
            </a:lvl5pPr>
            <a:lvl6pPr marL="2635301" indent="0">
              <a:buNone/>
              <a:defRPr sz="1844" b="1"/>
            </a:lvl6pPr>
            <a:lvl7pPr marL="3162361" indent="0">
              <a:buNone/>
              <a:defRPr sz="1844" b="1"/>
            </a:lvl7pPr>
            <a:lvl8pPr marL="3689421" indent="0">
              <a:buNone/>
              <a:defRPr sz="1844" b="1"/>
            </a:lvl8pPr>
            <a:lvl9pPr marL="4216481" indent="0">
              <a:buNone/>
              <a:defRPr sz="1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068" y="5156280"/>
            <a:ext cx="4459336" cy="75841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382" y="3460394"/>
            <a:ext cx="4481298" cy="1695886"/>
          </a:xfrm>
        </p:spPr>
        <p:txBody>
          <a:bodyPr anchor="b"/>
          <a:lstStyle>
            <a:lvl1pPr marL="0" indent="0">
              <a:buNone/>
              <a:defRPr sz="2767" b="1"/>
            </a:lvl1pPr>
            <a:lvl2pPr marL="527060" indent="0">
              <a:buNone/>
              <a:defRPr sz="2306" b="1"/>
            </a:lvl2pPr>
            <a:lvl3pPr marL="1054120" indent="0">
              <a:buNone/>
              <a:defRPr sz="2075" b="1"/>
            </a:lvl3pPr>
            <a:lvl4pPr marL="1581180" indent="0">
              <a:buNone/>
              <a:defRPr sz="1844" b="1"/>
            </a:lvl4pPr>
            <a:lvl5pPr marL="2108241" indent="0">
              <a:buNone/>
              <a:defRPr sz="1844" b="1"/>
            </a:lvl5pPr>
            <a:lvl6pPr marL="2635301" indent="0">
              <a:buNone/>
              <a:defRPr sz="1844" b="1"/>
            </a:lvl6pPr>
            <a:lvl7pPr marL="3162361" indent="0">
              <a:buNone/>
              <a:defRPr sz="1844" b="1"/>
            </a:lvl7pPr>
            <a:lvl8pPr marL="3689421" indent="0">
              <a:buNone/>
              <a:defRPr sz="1844" b="1"/>
            </a:lvl8pPr>
            <a:lvl9pPr marL="4216481" indent="0">
              <a:buNone/>
              <a:defRPr sz="1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6382" y="5156280"/>
            <a:ext cx="4481298" cy="75841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67" y="941070"/>
            <a:ext cx="3399747" cy="3293745"/>
          </a:xfrm>
        </p:spPr>
        <p:txBody>
          <a:bodyPr anchor="b"/>
          <a:lstStyle>
            <a:lvl1pPr>
              <a:defRPr sz="3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298" y="2032453"/>
            <a:ext cx="5336381" cy="10031545"/>
          </a:xfrm>
        </p:spPr>
        <p:txBody>
          <a:bodyPr/>
          <a:lstStyle>
            <a:lvl1pPr>
              <a:defRPr sz="3689"/>
            </a:lvl1pPr>
            <a:lvl2pPr>
              <a:defRPr sz="3228"/>
            </a:lvl2pPr>
            <a:lvl3pPr>
              <a:defRPr sz="2767"/>
            </a:lvl3pPr>
            <a:lvl4pPr>
              <a:defRPr sz="2306"/>
            </a:lvl4pPr>
            <a:lvl5pPr>
              <a:defRPr sz="2306"/>
            </a:lvl5pPr>
            <a:lvl6pPr>
              <a:defRPr sz="2306"/>
            </a:lvl6pPr>
            <a:lvl7pPr>
              <a:defRPr sz="2306"/>
            </a:lvl7pPr>
            <a:lvl8pPr>
              <a:defRPr sz="2306"/>
            </a:lvl8pPr>
            <a:lvl9pPr>
              <a:defRPr sz="23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067" y="4234815"/>
            <a:ext cx="3399747" cy="7845519"/>
          </a:xfrm>
        </p:spPr>
        <p:txBody>
          <a:bodyPr/>
          <a:lstStyle>
            <a:lvl1pPr marL="0" indent="0">
              <a:buNone/>
              <a:defRPr sz="1844"/>
            </a:lvl1pPr>
            <a:lvl2pPr marL="527060" indent="0">
              <a:buNone/>
              <a:defRPr sz="1614"/>
            </a:lvl2pPr>
            <a:lvl3pPr marL="1054120" indent="0">
              <a:buNone/>
              <a:defRPr sz="1383"/>
            </a:lvl3pPr>
            <a:lvl4pPr marL="1581180" indent="0">
              <a:buNone/>
              <a:defRPr sz="1153"/>
            </a:lvl4pPr>
            <a:lvl5pPr marL="2108241" indent="0">
              <a:buNone/>
              <a:defRPr sz="1153"/>
            </a:lvl5pPr>
            <a:lvl6pPr marL="2635301" indent="0">
              <a:buNone/>
              <a:defRPr sz="1153"/>
            </a:lvl6pPr>
            <a:lvl7pPr marL="3162361" indent="0">
              <a:buNone/>
              <a:defRPr sz="1153"/>
            </a:lvl7pPr>
            <a:lvl8pPr marL="3689421" indent="0">
              <a:buNone/>
              <a:defRPr sz="1153"/>
            </a:lvl8pPr>
            <a:lvl9pPr marL="4216481" indent="0">
              <a:buNone/>
              <a:defRPr sz="11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67" y="941070"/>
            <a:ext cx="3399747" cy="3293745"/>
          </a:xfrm>
        </p:spPr>
        <p:txBody>
          <a:bodyPr anchor="b"/>
          <a:lstStyle>
            <a:lvl1pPr>
              <a:defRPr sz="3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1298" y="2032453"/>
            <a:ext cx="5336381" cy="10031545"/>
          </a:xfrm>
        </p:spPr>
        <p:txBody>
          <a:bodyPr anchor="t"/>
          <a:lstStyle>
            <a:lvl1pPr marL="0" indent="0">
              <a:buNone/>
              <a:defRPr sz="3689"/>
            </a:lvl1pPr>
            <a:lvl2pPr marL="527060" indent="0">
              <a:buNone/>
              <a:defRPr sz="3228"/>
            </a:lvl2pPr>
            <a:lvl3pPr marL="1054120" indent="0">
              <a:buNone/>
              <a:defRPr sz="2767"/>
            </a:lvl3pPr>
            <a:lvl4pPr marL="1581180" indent="0">
              <a:buNone/>
              <a:defRPr sz="2306"/>
            </a:lvl4pPr>
            <a:lvl5pPr marL="2108241" indent="0">
              <a:buNone/>
              <a:defRPr sz="2306"/>
            </a:lvl5pPr>
            <a:lvl6pPr marL="2635301" indent="0">
              <a:buNone/>
              <a:defRPr sz="2306"/>
            </a:lvl6pPr>
            <a:lvl7pPr marL="3162361" indent="0">
              <a:buNone/>
              <a:defRPr sz="2306"/>
            </a:lvl7pPr>
            <a:lvl8pPr marL="3689421" indent="0">
              <a:buNone/>
              <a:defRPr sz="2306"/>
            </a:lvl8pPr>
            <a:lvl9pPr marL="4216481" indent="0">
              <a:buNone/>
              <a:defRPr sz="230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067" y="4234815"/>
            <a:ext cx="3399747" cy="7845519"/>
          </a:xfrm>
        </p:spPr>
        <p:txBody>
          <a:bodyPr/>
          <a:lstStyle>
            <a:lvl1pPr marL="0" indent="0">
              <a:buNone/>
              <a:defRPr sz="1844"/>
            </a:lvl1pPr>
            <a:lvl2pPr marL="527060" indent="0">
              <a:buNone/>
              <a:defRPr sz="1614"/>
            </a:lvl2pPr>
            <a:lvl3pPr marL="1054120" indent="0">
              <a:buNone/>
              <a:defRPr sz="1383"/>
            </a:lvl3pPr>
            <a:lvl4pPr marL="1581180" indent="0">
              <a:buNone/>
              <a:defRPr sz="1153"/>
            </a:lvl4pPr>
            <a:lvl5pPr marL="2108241" indent="0">
              <a:buNone/>
              <a:defRPr sz="1153"/>
            </a:lvl5pPr>
            <a:lvl6pPr marL="2635301" indent="0">
              <a:buNone/>
              <a:defRPr sz="1153"/>
            </a:lvl6pPr>
            <a:lvl7pPr marL="3162361" indent="0">
              <a:buNone/>
              <a:defRPr sz="1153"/>
            </a:lvl7pPr>
            <a:lvl8pPr marL="3689421" indent="0">
              <a:buNone/>
              <a:defRPr sz="1153"/>
            </a:lvl8pPr>
            <a:lvl9pPr marL="4216481" indent="0">
              <a:buNone/>
              <a:defRPr sz="11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4694" y="751552"/>
            <a:ext cx="9091613" cy="2728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94" y="3757745"/>
            <a:ext cx="9091613" cy="895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694" y="13083490"/>
            <a:ext cx="2371725" cy="75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AC95-320A-4DD9-8C1F-B31AD4970934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1706" y="13083490"/>
            <a:ext cx="3557588" cy="75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4581" y="13083490"/>
            <a:ext cx="2371725" cy="75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8970-8FD0-499B-B4CD-704ECE628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4120" rtl="0" eaLnBrk="1" latinLnBrk="1" hangingPunct="1">
        <a:lnSpc>
          <a:spcPct val="90000"/>
        </a:lnSpc>
        <a:spcBef>
          <a:spcPct val="0"/>
        </a:spcBef>
        <a:buNone/>
        <a:defRPr sz="5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30" indent="-263530" algn="l" defTabSz="1054120" rtl="0" eaLnBrk="1" latinLnBrk="1" hangingPunct="1">
        <a:lnSpc>
          <a:spcPct val="90000"/>
        </a:lnSpc>
        <a:spcBef>
          <a:spcPts val="1153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1pPr>
      <a:lvl2pPr marL="790590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767" kern="1200">
          <a:solidFill>
            <a:schemeClr val="tx1"/>
          </a:solidFill>
          <a:latin typeface="+mn-lt"/>
          <a:ea typeface="+mn-ea"/>
          <a:cs typeface="+mn-cs"/>
        </a:defRPr>
      </a:lvl2pPr>
      <a:lvl3pPr marL="1317650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3pPr>
      <a:lvl4pPr marL="184471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4pPr>
      <a:lvl5pPr marL="237177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5pPr>
      <a:lvl6pPr marL="289883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6pPr>
      <a:lvl7pPr marL="342589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7pPr>
      <a:lvl8pPr marL="395295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8pPr>
      <a:lvl9pPr marL="4480011" indent="-263530" algn="l" defTabSz="1054120" rtl="0" eaLnBrk="1" latinLnBrk="1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1pPr>
      <a:lvl2pPr marL="527060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2pPr>
      <a:lvl3pPr marL="1054120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3pPr>
      <a:lvl4pPr marL="1581180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4pPr>
      <a:lvl5pPr marL="2108241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6pPr>
      <a:lvl7pPr marL="3162361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7pPr>
      <a:lvl8pPr marL="3689421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8pPr>
      <a:lvl9pPr marL="4216481" algn="l" defTabSz="1054120" rtl="0" eaLnBrk="1" latinLnBrk="1" hangingPunct="1">
        <a:defRPr sz="2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4FB4F3-8905-E32F-B04E-1FA75D4CCA38}"/>
              </a:ext>
            </a:extLst>
          </p:cNvPr>
          <p:cNvSpPr/>
          <p:nvPr/>
        </p:nvSpPr>
        <p:spPr>
          <a:xfrm>
            <a:off x="2291616" y="3475763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DEADA2C-7A11-65C3-B535-1FFC8904C074}"/>
              </a:ext>
            </a:extLst>
          </p:cNvPr>
          <p:cNvSpPr/>
          <p:nvPr/>
        </p:nvSpPr>
        <p:spPr>
          <a:xfrm>
            <a:off x="1364155" y="3392752"/>
            <a:ext cx="441325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9A16116-4FB6-AA6F-FEEA-91765DDDE3A9}"/>
              </a:ext>
            </a:extLst>
          </p:cNvPr>
          <p:cNvSpPr/>
          <p:nvPr/>
        </p:nvSpPr>
        <p:spPr>
          <a:xfrm>
            <a:off x="2291616" y="4049167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841539-D25C-8CFC-A2D1-C53C12BE1C26}"/>
              </a:ext>
            </a:extLst>
          </p:cNvPr>
          <p:cNvSpPr/>
          <p:nvPr/>
        </p:nvSpPr>
        <p:spPr>
          <a:xfrm>
            <a:off x="3219077" y="4559758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12FE9B7-A261-EEA2-D0BE-2A3B2E42D6DF}"/>
              </a:ext>
            </a:extLst>
          </p:cNvPr>
          <p:cNvSpPr/>
          <p:nvPr/>
        </p:nvSpPr>
        <p:spPr>
          <a:xfrm>
            <a:off x="4146538" y="4126506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9ED5E8-7EED-F69C-8DDA-3A7A4243F582}"/>
              </a:ext>
            </a:extLst>
          </p:cNvPr>
          <p:cNvSpPr/>
          <p:nvPr/>
        </p:nvSpPr>
        <p:spPr>
          <a:xfrm>
            <a:off x="5073999" y="4584612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7BB290A-13F2-2A41-8358-FFF7AAAFE81A}"/>
              </a:ext>
            </a:extLst>
          </p:cNvPr>
          <p:cNvSpPr/>
          <p:nvPr/>
        </p:nvSpPr>
        <p:spPr>
          <a:xfrm>
            <a:off x="6001460" y="4841939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3894309-FD60-378E-8C29-DC38F25E273E}"/>
              </a:ext>
            </a:extLst>
          </p:cNvPr>
          <p:cNvSpPr/>
          <p:nvPr/>
        </p:nvSpPr>
        <p:spPr>
          <a:xfrm>
            <a:off x="6928921" y="5324379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06CF809-194B-1026-CB32-C3DCFF8CB14B}"/>
              </a:ext>
            </a:extLst>
          </p:cNvPr>
          <p:cNvSpPr/>
          <p:nvPr/>
        </p:nvSpPr>
        <p:spPr>
          <a:xfrm>
            <a:off x="7856382" y="5921212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594C7-CEE4-6E9D-A1B8-60EE9346A27B}"/>
              </a:ext>
            </a:extLst>
          </p:cNvPr>
          <p:cNvSpPr/>
          <p:nvPr/>
        </p:nvSpPr>
        <p:spPr>
          <a:xfrm>
            <a:off x="8783843" y="4693767"/>
            <a:ext cx="441325" cy="72000"/>
          </a:xfrm>
          <a:prstGeom prst="rect">
            <a:avLst/>
          </a:prstGeom>
          <a:solidFill>
            <a:srgbClr val="1A2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3169512-2C31-0429-7B62-C9090A2430ED}"/>
              </a:ext>
            </a:extLst>
          </p:cNvPr>
          <p:cNvSpPr/>
          <p:nvPr/>
        </p:nvSpPr>
        <p:spPr>
          <a:xfrm>
            <a:off x="9711301" y="4190199"/>
            <a:ext cx="441325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20D699-EF00-1544-7BC5-4F87C3BAFB22}"/>
              </a:ext>
            </a:extLst>
          </p:cNvPr>
          <p:cNvSpPr/>
          <p:nvPr/>
        </p:nvSpPr>
        <p:spPr>
          <a:xfrm>
            <a:off x="3219077" y="4360888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2D45E3-8EBD-F2AF-5DCF-7C6F15D60055}"/>
              </a:ext>
            </a:extLst>
          </p:cNvPr>
          <p:cNvSpPr/>
          <p:nvPr/>
        </p:nvSpPr>
        <p:spPr>
          <a:xfrm>
            <a:off x="4146538" y="2312259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9669AA9-CCB4-A5EC-96EA-02BF2D5D15CB}"/>
              </a:ext>
            </a:extLst>
          </p:cNvPr>
          <p:cNvSpPr/>
          <p:nvPr/>
        </p:nvSpPr>
        <p:spPr>
          <a:xfrm>
            <a:off x="5073999" y="3983762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B2CC3C2-9820-63B4-51B4-DB6B60958F63}"/>
              </a:ext>
            </a:extLst>
          </p:cNvPr>
          <p:cNvSpPr/>
          <p:nvPr/>
        </p:nvSpPr>
        <p:spPr>
          <a:xfrm>
            <a:off x="6928921" y="4672998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37D5E5-DD80-4D67-CDE7-760EDDB1E401}"/>
              </a:ext>
            </a:extLst>
          </p:cNvPr>
          <p:cNvSpPr/>
          <p:nvPr/>
        </p:nvSpPr>
        <p:spPr>
          <a:xfrm>
            <a:off x="7856382" y="5495047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D7B4F42-C103-A07D-A4FB-65E31C54D69B}"/>
              </a:ext>
            </a:extLst>
          </p:cNvPr>
          <p:cNvSpPr/>
          <p:nvPr/>
        </p:nvSpPr>
        <p:spPr>
          <a:xfrm>
            <a:off x="8783843" y="4549292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1E30426-9E7B-E4C4-E57B-AA9DBB1AD2C6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805480" y="3428752"/>
            <a:ext cx="486136" cy="656415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214C53D-7D2D-F55D-99F1-AA9A8047F995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2732941" y="4085167"/>
            <a:ext cx="486136" cy="510591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5DBD4B2-1F70-54B6-00C6-35D5C594C79F}"/>
              </a:ext>
            </a:extLst>
          </p:cNvPr>
          <p:cNvCxnSpPr>
            <a:cxnSpLocks/>
            <a:stCxn id="125" idx="1"/>
            <a:endCxn id="124" idx="3"/>
          </p:cNvCxnSpPr>
          <p:nvPr/>
        </p:nvCxnSpPr>
        <p:spPr>
          <a:xfrm flipH="1">
            <a:off x="3660402" y="4162506"/>
            <a:ext cx="486136" cy="433252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3A1999E-E2D6-EB04-E08C-AA18DA3EA75F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4587863" y="4162506"/>
            <a:ext cx="486136" cy="458106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8152F05-A83A-C9D7-3DA3-9597BC8D5603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>
            <a:off x="5515324" y="4620612"/>
            <a:ext cx="486136" cy="257327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6525192-3D0F-122B-D2F5-87256A318C12}"/>
              </a:ext>
            </a:extLst>
          </p:cNvPr>
          <p:cNvCxnSpPr>
            <a:cxnSpLocks/>
            <a:stCxn id="128" idx="1"/>
            <a:endCxn id="127" idx="3"/>
          </p:cNvCxnSpPr>
          <p:nvPr/>
        </p:nvCxnSpPr>
        <p:spPr>
          <a:xfrm flipH="1" flipV="1">
            <a:off x="6442785" y="4877939"/>
            <a:ext cx="486136" cy="482440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60311849-3BA3-E22E-6D27-A37E6EA43D2C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7370246" y="5360379"/>
            <a:ext cx="486136" cy="596833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3BC9D14-CBF6-30C7-9CD6-0C9A10642F22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8297707" y="4729767"/>
            <a:ext cx="486136" cy="1227445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85785CA-A1D8-B5C7-CA31-7636C093D56A}"/>
              </a:ext>
            </a:extLst>
          </p:cNvPr>
          <p:cNvCxnSpPr>
            <a:cxnSpLocks/>
            <a:stCxn id="131" idx="1"/>
            <a:endCxn id="130" idx="3"/>
          </p:cNvCxnSpPr>
          <p:nvPr/>
        </p:nvCxnSpPr>
        <p:spPr>
          <a:xfrm flipH="1">
            <a:off x="9225168" y="4226199"/>
            <a:ext cx="486133" cy="503568"/>
          </a:xfrm>
          <a:prstGeom prst="line">
            <a:avLst/>
          </a:prstGeom>
          <a:ln w="19050">
            <a:solidFill>
              <a:srgbClr val="1A23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F16AB49-47AE-925B-85AE-D0B164723D1E}"/>
              </a:ext>
            </a:extLst>
          </p:cNvPr>
          <p:cNvCxnSpPr>
            <a:cxnSpLocks/>
            <a:stCxn id="122" idx="3"/>
            <a:endCxn id="121" idx="1"/>
          </p:cNvCxnSpPr>
          <p:nvPr/>
        </p:nvCxnSpPr>
        <p:spPr>
          <a:xfrm>
            <a:off x="1805480" y="3428752"/>
            <a:ext cx="486136" cy="830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96A4ACB-CA75-8A9D-1E04-D13F252EA44C}"/>
              </a:ext>
            </a:extLst>
          </p:cNvPr>
          <p:cNvCxnSpPr>
            <a:cxnSpLocks/>
            <a:stCxn id="121" idx="3"/>
            <a:endCxn id="132" idx="1"/>
          </p:cNvCxnSpPr>
          <p:nvPr/>
        </p:nvCxnSpPr>
        <p:spPr>
          <a:xfrm>
            <a:off x="2732941" y="3511763"/>
            <a:ext cx="486136" cy="88512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339E24E-63AE-2AF6-A0B5-8395DE22F638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3660402" y="2348259"/>
            <a:ext cx="486136" cy="204862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16115FC-DB9D-6FD4-8118-38D63CF31FA1}"/>
              </a:ext>
            </a:extLst>
          </p:cNvPr>
          <p:cNvCxnSpPr>
            <a:cxnSpLocks/>
            <a:stCxn id="134" idx="1"/>
            <a:endCxn id="133" idx="3"/>
          </p:cNvCxnSpPr>
          <p:nvPr/>
        </p:nvCxnSpPr>
        <p:spPr>
          <a:xfrm flipH="1" flipV="1">
            <a:off x="4587863" y="2348259"/>
            <a:ext cx="486136" cy="167150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3EAC658-38EA-A80A-EAC6-BB2C82EFBA17}"/>
              </a:ext>
            </a:extLst>
          </p:cNvPr>
          <p:cNvCxnSpPr>
            <a:cxnSpLocks/>
            <a:stCxn id="135" idx="1"/>
            <a:endCxn id="190" idx="3"/>
          </p:cNvCxnSpPr>
          <p:nvPr/>
        </p:nvCxnSpPr>
        <p:spPr>
          <a:xfrm flipH="1" flipV="1">
            <a:off x="6442785" y="4478925"/>
            <a:ext cx="486136" cy="2300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3BB3D7E1-015E-E04B-3A15-7A28BA0CDB37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7370246" y="4708998"/>
            <a:ext cx="486136" cy="82204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4C8D5D-D638-03BF-F624-BDAC7DC129A9}"/>
              </a:ext>
            </a:extLst>
          </p:cNvPr>
          <p:cNvCxnSpPr>
            <a:cxnSpLocks/>
            <a:stCxn id="137" idx="1"/>
            <a:endCxn id="136" idx="3"/>
          </p:cNvCxnSpPr>
          <p:nvPr/>
        </p:nvCxnSpPr>
        <p:spPr>
          <a:xfrm flipH="1">
            <a:off x="8297707" y="4585292"/>
            <a:ext cx="486136" cy="94575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9F01C96-5D33-7D01-722A-E29C4566A939}"/>
              </a:ext>
            </a:extLst>
          </p:cNvPr>
          <p:cNvCxnSpPr>
            <a:cxnSpLocks/>
            <a:stCxn id="137" idx="3"/>
            <a:endCxn id="131" idx="1"/>
          </p:cNvCxnSpPr>
          <p:nvPr/>
        </p:nvCxnSpPr>
        <p:spPr>
          <a:xfrm flipV="1">
            <a:off x="9225168" y="4226199"/>
            <a:ext cx="486133" cy="35909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456E2C-6999-A8C3-E502-A863E6231116}"/>
              </a:ext>
            </a:extLst>
          </p:cNvPr>
          <p:cNvSpPr txBox="1"/>
          <p:nvPr/>
        </p:nvSpPr>
        <p:spPr>
          <a:xfrm>
            <a:off x="1296653" y="2915335"/>
            <a:ext cx="60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AB71B6E-2D71-ABD6-C6CC-5A50FBFEF0B5}"/>
                  </a:ext>
                </a:extLst>
              </p:cNvPr>
              <p:cNvSpPr txBox="1"/>
              <p:nvPr/>
            </p:nvSpPr>
            <p:spPr>
              <a:xfrm>
                <a:off x="2036756" y="2987937"/>
                <a:ext cx="966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AB71B6E-2D71-ABD6-C6CC-5A50FBFE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56" y="2987937"/>
                <a:ext cx="966443" cy="430887"/>
              </a:xfrm>
              <a:prstGeom prst="rect">
                <a:avLst/>
              </a:prstGeom>
              <a:blipFill>
                <a:blip r:embed="rId2"/>
                <a:stretch>
                  <a:fillRect t="-8451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C19AD7B-A3CA-9D29-30F5-5EBF2ABE570B}"/>
                  </a:ext>
                </a:extLst>
              </p:cNvPr>
              <p:cNvSpPr txBox="1"/>
              <p:nvPr/>
            </p:nvSpPr>
            <p:spPr>
              <a:xfrm>
                <a:off x="1952108" y="4140271"/>
                <a:ext cx="10970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12.9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C19AD7B-A3CA-9D29-30F5-5EBF2ABE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08" y="4140271"/>
                <a:ext cx="1097009" cy="430887"/>
              </a:xfrm>
              <a:prstGeom prst="rect">
                <a:avLst/>
              </a:prstGeom>
              <a:blipFill>
                <a:blip r:embed="rId3"/>
                <a:stretch>
                  <a:fillRect t="-8451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83E03C-C1E2-31CA-D305-28329295F291}"/>
                  </a:ext>
                </a:extLst>
              </p:cNvPr>
              <p:cNvSpPr txBox="1"/>
              <p:nvPr/>
            </p:nvSpPr>
            <p:spPr>
              <a:xfrm>
                <a:off x="2848614" y="3875750"/>
                <a:ext cx="10970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19.0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83E03C-C1E2-31CA-D305-28329295F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4" y="3875750"/>
                <a:ext cx="1097008" cy="430887"/>
              </a:xfrm>
              <a:prstGeom prst="rect">
                <a:avLst/>
              </a:prstGeom>
              <a:blipFill>
                <a:blip r:embed="rId4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2D09E7A-DDC3-BDC8-26F0-AEFE03FC7AD9}"/>
                  </a:ext>
                </a:extLst>
              </p:cNvPr>
              <p:cNvSpPr txBox="1"/>
              <p:nvPr/>
            </p:nvSpPr>
            <p:spPr>
              <a:xfrm>
                <a:off x="2927712" y="4656035"/>
                <a:ext cx="10104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22.9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2D09E7A-DDC3-BDC8-26F0-AEFE03FC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12" y="4656035"/>
                <a:ext cx="1010416" cy="430887"/>
              </a:xfrm>
              <a:prstGeom prst="rect">
                <a:avLst/>
              </a:prstGeom>
              <a:blipFill>
                <a:blip r:embed="rId5"/>
                <a:stretch>
                  <a:fillRect t="-8571" r="-1205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0CD6AE0-D4DF-B61E-4FB5-258C2F20094C}"/>
                  </a:ext>
                </a:extLst>
              </p:cNvPr>
              <p:cNvSpPr txBox="1"/>
              <p:nvPr/>
            </p:nvSpPr>
            <p:spPr>
              <a:xfrm>
                <a:off x="3779195" y="4222979"/>
                <a:ext cx="11230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14.5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0CD6AE0-D4DF-B61E-4FB5-258C2F200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95" y="4222979"/>
                <a:ext cx="1123065" cy="430887"/>
              </a:xfrm>
              <a:prstGeom prst="rect">
                <a:avLst/>
              </a:prstGeom>
              <a:blipFill>
                <a:blip r:embed="rId6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9D679842-6647-440F-F777-CDE3C96ADF3C}"/>
              </a:ext>
            </a:extLst>
          </p:cNvPr>
          <p:cNvSpPr txBox="1"/>
          <p:nvPr/>
        </p:nvSpPr>
        <p:spPr>
          <a:xfrm>
            <a:off x="4002489" y="1833816"/>
            <a:ext cx="845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21.6</a:t>
            </a:r>
            <a:endParaRPr lang="ko-KR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47DF8EE-53DB-6C27-9915-1AC9536FDC32}"/>
                  </a:ext>
                </a:extLst>
              </p:cNvPr>
              <p:cNvSpPr txBox="1"/>
              <p:nvPr/>
            </p:nvSpPr>
            <p:spPr>
              <a:xfrm>
                <a:off x="4934302" y="3507593"/>
                <a:ext cx="9818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11.8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47DF8EE-53DB-6C27-9915-1AC9536FD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02" y="3507593"/>
                <a:ext cx="981810" cy="430887"/>
              </a:xfrm>
              <a:prstGeom prst="rect">
                <a:avLst/>
              </a:prstGeom>
              <a:blipFill>
                <a:blip r:embed="rId7"/>
                <a:stretch>
                  <a:fillRect t="-7042" r="-2484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CA5DB5-DE3C-AA2E-9FC7-AD9BCBCF9F69}"/>
                  </a:ext>
                </a:extLst>
              </p:cNvPr>
              <p:cNvSpPr txBox="1"/>
              <p:nvPr/>
            </p:nvSpPr>
            <p:spPr>
              <a:xfrm>
                <a:off x="5641255" y="4936330"/>
                <a:ext cx="10915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28.6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CA5DB5-DE3C-AA2E-9FC7-AD9BCBCF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5" y="4936330"/>
                <a:ext cx="1091550" cy="430887"/>
              </a:xfrm>
              <a:prstGeom prst="rect">
                <a:avLst/>
              </a:prstGeom>
              <a:blipFill>
                <a:blip r:embed="rId8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40567-557B-9B09-EF32-94DCA3094E99}"/>
                  </a:ext>
                </a:extLst>
              </p:cNvPr>
              <p:cNvSpPr txBox="1"/>
              <p:nvPr/>
            </p:nvSpPr>
            <p:spPr>
              <a:xfrm>
                <a:off x="4744778" y="4669746"/>
                <a:ext cx="10915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23.4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40567-557B-9B09-EF32-94DCA309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78" y="4669746"/>
                <a:ext cx="1091551" cy="430887"/>
              </a:xfrm>
              <a:prstGeom prst="rect">
                <a:avLst/>
              </a:prstGeom>
              <a:blipFill>
                <a:blip r:embed="rId9"/>
                <a:stretch>
                  <a:fillRect t="-8451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46FE89E-1EE8-DF95-39CD-E5F99F13FE58}"/>
                  </a:ext>
                </a:extLst>
              </p:cNvPr>
              <p:cNvSpPr txBox="1"/>
              <p:nvPr/>
            </p:nvSpPr>
            <p:spPr>
              <a:xfrm>
                <a:off x="6582583" y="5424301"/>
                <a:ext cx="1091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38.2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46FE89E-1EE8-DF95-39CD-E5F99F13F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83" y="5424301"/>
                <a:ext cx="1091691" cy="430887"/>
              </a:xfrm>
              <a:prstGeom prst="rect">
                <a:avLst/>
              </a:prstGeom>
              <a:blipFill>
                <a:blip r:embed="rId10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C570074-265F-9E5E-AE87-9ABF96A71D2E}"/>
                  </a:ext>
                </a:extLst>
              </p:cNvPr>
              <p:cNvSpPr txBox="1"/>
              <p:nvPr/>
            </p:nvSpPr>
            <p:spPr>
              <a:xfrm>
                <a:off x="9452104" y="3712914"/>
                <a:ext cx="10891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15.9</a:t>
                </a:r>
                <a:endParaRPr lang="ko-KR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C570074-265F-9E5E-AE87-9ABF96A7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104" y="3712914"/>
                <a:ext cx="1089104" cy="430887"/>
              </a:xfrm>
              <a:prstGeom prst="rect">
                <a:avLst/>
              </a:prstGeom>
              <a:blipFill>
                <a:blip r:embed="rId11"/>
                <a:stretch>
                  <a:fillRect t="-8451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90C7609E-652D-3100-D36F-3D9BE17777B5}"/>
              </a:ext>
            </a:extLst>
          </p:cNvPr>
          <p:cNvSpPr txBox="1"/>
          <p:nvPr/>
        </p:nvSpPr>
        <p:spPr>
          <a:xfrm>
            <a:off x="1406209" y="3486850"/>
            <a:ext cx="362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F7B6A4-966C-B8EA-B4DD-6ECB2B37CE98}"/>
              </a:ext>
            </a:extLst>
          </p:cNvPr>
          <p:cNvSpPr txBox="1"/>
          <p:nvPr/>
        </p:nvSpPr>
        <p:spPr>
          <a:xfrm>
            <a:off x="2225504" y="4620771"/>
            <a:ext cx="63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72C94C2-2AE7-928D-E8F3-3363A667EA10}"/>
              </a:ext>
            </a:extLst>
          </p:cNvPr>
          <p:cNvSpPr txBox="1"/>
          <p:nvPr/>
        </p:nvSpPr>
        <p:spPr>
          <a:xfrm>
            <a:off x="3150935" y="5067454"/>
            <a:ext cx="63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48CD3B7-AAE9-BB98-D2D8-342F9B283B42}"/>
              </a:ext>
            </a:extLst>
          </p:cNvPr>
          <p:cNvSpPr txBox="1"/>
          <p:nvPr/>
        </p:nvSpPr>
        <p:spPr>
          <a:xfrm>
            <a:off x="4084757" y="4699946"/>
            <a:ext cx="63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835EC11-4728-92A9-5D2B-8DAC546F68FC}"/>
              </a:ext>
            </a:extLst>
          </p:cNvPr>
          <p:cNvSpPr txBox="1"/>
          <p:nvPr/>
        </p:nvSpPr>
        <p:spPr>
          <a:xfrm>
            <a:off x="5006764" y="5159801"/>
            <a:ext cx="63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DB96044-9D46-232E-EF33-369B00A9342B}"/>
              </a:ext>
            </a:extLst>
          </p:cNvPr>
          <p:cNvSpPr txBox="1"/>
          <p:nvPr/>
        </p:nvSpPr>
        <p:spPr>
          <a:xfrm>
            <a:off x="5939930" y="5383565"/>
            <a:ext cx="63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BF9A69-2D99-117C-7A52-675B59D0A940}"/>
              </a:ext>
            </a:extLst>
          </p:cNvPr>
          <p:cNvSpPr txBox="1"/>
          <p:nvPr/>
        </p:nvSpPr>
        <p:spPr>
          <a:xfrm>
            <a:off x="6883312" y="5886000"/>
            <a:ext cx="645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477D50F-C602-D374-77CD-72925E0AE2BE}"/>
              </a:ext>
            </a:extLst>
          </p:cNvPr>
          <p:cNvSpPr txBox="1"/>
          <p:nvPr/>
        </p:nvSpPr>
        <p:spPr>
          <a:xfrm>
            <a:off x="9764441" y="4275696"/>
            <a:ext cx="369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837340B-52C7-E519-0642-B81D3CB1D540}"/>
              </a:ext>
            </a:extLst>
          </p:cNvPr>
          <p:cNvCxnSpPr>
            <a:cxnSpLocks/>
          </p:cNvCxnSpPr>
          <p:nvPr/>
        </p:nvCxnSpPr>
        <p:spPr>
          <a:xfrm flipH="1">
            <a:off x="1317044" y="107605"/>
            <a:ext cx="18806" cy="67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AC1616-20EE-9A0D-DA74-F1A73683F2FD}"/>
              </a:ext>
            </a:extLst>
          </p:cNvPr>
          <p:cNvSpPr txBox="1"/>
          <p:nvPr/>
        </p:nvSpPr>
        <p:spPr>
          <a:xfrm>
            <a:off x="949973" y="3209437"/>
            <a:ext cx="324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4449E9B-3C2A-586A-D619-B44DB18DAFFC}"/>
                  </a:ext>
                </a:extLst>
              </p:cNvPr>
              <p:cNvSpPr txBox="1"/>
              <p:nvPr/>
            </p:nvSpPr>
            <p:spPr>
              <a:xfrm>
                <a:off x="581696" y="4282523"/>
                <a:ext cx="7182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ko-KR" alt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4449E9B-3C2A-586A-D619-B44DB18DA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6" y="4282523"/>
                <a:ext cx="718206" cy="430887"/>
              </a:xfrm>
              <a:prstGeom prst="rect">
                <a:avLst/>
              </a:prstGeom>
              <a:blipFill>
                <a:blip r:embed="rId12"/>
                <a:stretch>
                  <a:fillRect t="-8571" r="-9322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B5BFE0-85DB-B1A1-8C8A-AF837368BB62}"/>
                  </a:ext>
                </a:extLst>
              </p:cNvPr>
              <p:cNvSpPr txBox="1"/>
              <p:nvPr/>
            </p:nvSpPr>
            <p:spPr>
              <a:xfrm>
                <a:off x="599892" y="5292109"/>
                <a:ext cx="70523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endParaRPr lang="ko-KR" alt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B5BFE0-85DB-B1A1-8C8A-AF837368B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2" y="5292109"/>
                <a:ext cx="705231" cy="430887"/>
              </a:xfrm>
              <a:prstGeom prst="rect">
                <a:avLst/>
              </a:prstGeom>
              <a:blipFill>
                <a:blip r:embed="rId13"/>
                <a:stretch>
                  <a:fillRect t="-8451" r="-11207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C9980B2-B6C8-788E-E892-E2E77B58DFDE}"/>
                  </a:ext>
                </a:extLst>
              </p:cNvPr>
              <p:cNvSpPr txBox="1"/>
              <p:nvPr/>
            </p:nvSpPr>
            <p:spPr>
              <a:xfrm>
                <a:off x="590313" y="6301694"/>
                <a:ext cx="7063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  <a:endParaRPr lang="ko-KR" alt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C9980B2-B6C8-788E-E892-E2E77B58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3" y="6301694"/>
                <a:ext cx="706348" cy="430887"/>
              </a:xfrm>
              <a:prstGeom prst="rect">
                <a:avLst/>
              </a:prstGeom>
              <a:blipFill>
                <a:blip r:embed="rId14"/>
                <a:stretch>
                  <a:fillRect t="-8571" r="-11207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3CA44117-8AEE-E92F-F434-31866A28C84E}"/>
              </a:ext>
            </a:extLst>
          </p:cNvPr>
          <p:cNvSpPr txBox="1"/>
          <p:nvPr/>
        </p:nvSpPr>
        <p:spPr>
          <a:xfrm rot="16200000">
            <a:off x="-1585320" y="3242773"/>
            <a:ext cx="387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Relative Energy (kcal/mol)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CA12F95-0F2C-D8DE-3D57-C1D18F9FAA5A}"/>
              </a:ext>
            </a:extLst>
          </p:cNvPr>
          <p:cNvSpPr txBox="1"/>
          <p:nvPr/>
        </p:nvSpPr>
        <p:spPr>
          <a:xfrm>
            <a:off x="-208" y="950"/>
            <a:ext cx="58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1CF5FE1-3F03-3F99-B605-A69FE28A1C40}"/>
              </a:ext>
            </a:extLst>
          </p:cNvPr>
          <p:cNvSpPr txBox="1"/>
          <p:nvPr/>
        </p:nvSpPr>
        <p:spPr>
          <a:xfrm>
            <a:off x="-207" y="6977315"/>
            <a:ext cx="46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C90E90C-8DE6-BED1-59FD-B3AC813FBEE8}"/>
              </a:ext>
            </a:extLst>
          </p:cNvPr>
          <p:cNvSpPr txBox="1"/>
          <p:nvPr/>
        </p:nvSpPr>
        <p:spPr>
          <a:xfrm>
            <a:off x="-207" y="10622932"/>
            <a:ext cx="46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B9E16A-A26A-ADA3-2D89-8F01110DEF4C}"/>
              </a:ext>
            </a:extLst>
          </p:cNvPr>
          <p:cNvSpPr txBox="1"/>
          <p:nvPr/>
        </p:nvSpPr>
        <p:spPr>
          <a:xfrm>
            <a:off x="7806728" y="6415598"/>
            <a:ext cx="637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46D4A66-B8AA-2081-F659-E35C5F73716D}"/>
              </a:ext>
            </a:extLst>
          </p:cNvPr>
          <p:cNvSpPr txBox="1"/>
          <p:nvPr/>
        </p:nvSpPr>
        <p:spPr>
          <a:xfrm>
            <a:off x="8727092" y="5195560"/>
            <a:ext cx="64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2488BAC-97B5-11DC-56C0-CBAE43801A3D}"/>
                  </a:ext>
                </a:extLst>
              </p:cNvPr>
              <p:cNvSpPr txBox="1"/>
              <p:nvPr/>
            </p:nvSpPr>
            <p:spPr>
              <a:xfrm>
                <a:off x="7579524" y="6015088"/>
                <a:ext cx="9778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49.8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2488BAC-97B5-11DC-56C0-CBAE4380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4" y="6015088"/>
                <a:ext cx="977841" cy="430887"/>
              </a:xfrm>
              <a:prstGeom prst="rect">
                <a:avLst/>
              </a:prstGeom>
              <a:blipFill>
                <a:blip r:embed="rId15"/>
                <a:stretch>
                  <a:fillRect t="-8571" r="-4348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EF76EF0-9693-071A-6C40-1BDE8C6F0C0A}"/>
                  </a:ext>
                </a:extLst>
              </p:cNvPr>
              <p:cNvSpPr txBox="1"/>
              <p:nvPr/>
            </p:nvSpPr>
            <p:spPr>
              <a:xfrm>
                <a:off x="8463227" y="4069085"/>
                <a:ext cx="11064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22.7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EF76EF0-9693-071A-6C40-1BDE8C6F0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27" y="4069085"/>
                <a:ext cx="1106461" cy="430887"/>
              </a:xfrm>
              <a:prstGeom prst="rect">
                <a:avLst/>
              </a:prstGeom>
              <a:blipFill>
                <a:blip r:embed="rId16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57CA2560-274C-057F-4050-8560FE7A935D}"/>
              </a:ext>
            </a:extLst>
          </p:cNvPr>
          <p:cNvSpPr txBox="1"/>
          <p:nvPr/>
        </p:nvSpPr>
        <p:spPr>
          <a:xfrm>
            <a:off x="789683" y="1253765"/>
            <a:ext cx="56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2641B1D-F353-D282-E0A6-EA38FBEB9755}"/>
              </a:ext>
            </a:extLst>
          </p:cNvPr>
          <p:cNvSpPr txBox="1"/>
          <p:nvPr/>
        </p:nvSpPr>
        <p:spPr>
          <a:xfrm>
            <a:off x="789683" y="2263351"/>
            <a:ext cx="56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072CBC8-4B21-CD0D-59C6-C141995F3C3C}"/>
              </a:ext>
            </a:extLst>
          </p:cNvPr>
          <p:cNvSpPr/>
          <p:nvPr/>
        </p:nvSpPr>
        <p:spPr>
          <a:xfrm>
            <a:off x="6001460" y="4442925"/>
            <a:ext cx="441325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3A194F-2A65-6817-0638-75E4BF2164EE}"/>
              </a:ext>
            </a:extLst>
          </p:cNvPr>
          <p:cNvCxnSpPr>
            <a:cxnSpLocks/>
            <a:stCxn id="190" idx="1"/>
            <a:endCxn id="134" idx="3"/>
          </p:cNvCxnSpPr>
          <p:nvPr/>
        </p:nvCxnSpPr>
        <p:spPr>
          <a:xfrm flipH="1" flipV="1">
            <a:off x="5515324" y="4019762"/>
            <a:ext cx="486136" cy="45916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F45BD72-7799-FDAD-FD5C-47987FCAB580}"/>
                  </a:ext>
                </a:extLst>
              </p:cNvPr>
              <p:cNvSpPr txBox="1"/>
              <p:nvPr/>
            </p:nvSpPr>
            <p:spPr>
              <a:xfrm>
                <a:off x="8621132" y="4785263"/>
                <a:ext cx="9778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1A23F7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1A23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25.6</a:t>
                </a:r>
                <a:endParaRPr lang="ko-KR" altLang="en-US" sz="2200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F45BD72-7799-FDAD-FD5C-47987FC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132" y="4785263"/>
                <a:ext cx="977841" cy="430887"/>
              </a:xfrm>
              <a:prstGeom prst="rect">
                <a:avLst/>
              </a:prstGeom>
              <a:blipFill>
                <a:blip r:embed="rId17"/>
                <a:stretch>
                  <a:fillRect t="-8451" r="-4348" b="-28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82148E-1C18-F2DA-732B-F6E938FBA9D9}"/>
                  </a:ext>
                </a:extLst>
              </p:cNvPr>
              <p:cNvSpPr txBox="1"/>
              <p:nvPr/>
            </p:nvSpPr>
            <p:spPr>
              <a:xfrm>
                <a:off x="7539278" y="4928511"/>
                <a:ext cx="1044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41.4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82148E-1C18-F2DA-732B-F6E938FB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278" y="4928511"/>
                <a:ext cx="1044151" cy="430887"/>
              </a:xfrm>
              <a:prstGeom prst="rect">
                <a:avLst/>
              </a:prstGeom>
              <a:blipFill>
                <a:blip r:embed="rId18"/>
                <a:stretch>
                  <a:fillRect t="-7042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5591BF-5640-7D3F-602A-9B43C151E344}"/>
                  </a:ext>
                </a:extLst>
              </p:cNvPr>
              <p:cNvSpPr txBox="1"/>
              <p:nvPr/>
            </p:nvSpPr>
            <p:spPr>
              <a:xfrm>
                <a:off x="6654733" y="4198062"/>
                <a:ext cx="11324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25.4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5591BF-5640-7D3F-602A-9B43C151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33" y="4198062"/>
                <a:ext cx="1132437" cy="430887"/>
              </a:xfrm>
              <a:prstGeom prst="rect">
                <a:avLst/>
              </a:prstGeom>
              <a:blipFill>
                <a:blip r:embed="rId19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E7BAE5D-B1EA-24B3-C927-E90756AF3B8B}"/>
                  </a:ext>
                </a:extLst>
              </p:cNvPr>
              <p:cNvSpPr txBox="1"/>
              <p:nvPr/>
            </p:nvSpPr>
            <p:spPr>
              <a:xfrm>
                <a:off x="5732868" y="3961313"/>
                <a:ext cx="10453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20.5</a:t>
                </a:r>
                <a:endParaRPr lang="ko-KR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E7BAE5D-B1EA-24B3-C927-E90756AF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68" y="3961313"/>
                <a:ext cx="1045361" cy="430887"/>
              </a:xfrm>
              <a:prstGeom prst="rect">
                <a:avLst/>
              </a:prstGeom>
              <a:blipFill>
                <a:blip r:embed="rId20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TextBox 195">
            <a:extLst>
              <a:ext uri="{FF2B5EF4-FFF2-40B4-BE49-F238E27FC236}">
                <a16:creationId xmlns:a16="http://schemas.microsoft.com/office/drawing/2014/main" id="{15B20D53-E273-0E02-4B51-131D6AA71E78}"/>
              </a:ext>
            </a:extLst>
          </p:cNvPr>
          <p:cNvSpPr txBox="1"/>
          <p:nvPr/>
        </p:nvSpPr>
        <p:spPr>
          <a:xfrm>
            <a:off x="789683" y="244179"/>
            <a:ext cx="56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D3FDE44-BA32-4E3F-80D3-83A2587D9070}"/>
              </a:ext>
            </a:extLst>
          </p:cNvPr>
          <p:cNvSpPr/>
          <p:nvPr/>
        </p:nvSpPr>
        <p:spPr>
          <a:xfrm>
            <a:off x="4146538" y="3514083"/>
            <a:ext cx="441325" cy="7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6D0FFA3-3DF6-8A56-3122-A67A5E781324}"/>
              </a:ext>
            </a:extLst>
          </p:cNvPr>
          <p:cNvSpPr/>
          <p:nvPr/>
        </p:nvSpPr>
        <p:spPr>
          <a:xfrm>
            <a:off x="6928919" y="562711"/>
            <a:ext cx="441325" cy="7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BF5D714-3B15-B770-EA1F-9BC28DEFF7BC}"/>
              </a:ext>
            </a:extLst>
          </p:cNvPr>
          <p:cNvCxnSpPr>
            <a:cxnSpLocks/>
            <a:stCxn id="122" idx="3"/>
            <a:endCxn id="197" idx="1"/>
          </p:cNvCxnSpPr>
          <p:nvPr/>
        </p:nvCxnSpPr>
        <p:spPr>
          <a:xfrm>
            <a:off x="1805480" y="3428752"/>
            <a:ext cx="2341058" cy="121331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EEE2AD92-426D-422B-9C3F-521EBAE4CD52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 flipV="1">
            <a:off x="4587863" y="598711"/>
            <a:ext cx="2341056" cy="2951372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A268E394-FAF1-F42E-B591-F11999BB0BA4}"/>
              </a:ext>
            </a:extLst>
          </p:cNvPr>
          <p:cNvCxnSpPr>
            <a:cxnSpLocks/>
            <a:stCxn id="131" idx="1"/>
            <a:endCxn id="198" idx="3"/>
          </p:cNvCxnSpPr>
          <p:nvPr/>
        </p:nvCxnSpPr>
        <p:spPr>
          <a:xfrm flipH="1" flipV="1">
            <a:off x="7370244" y="598711"/>
            <a:ext cx="2341057" cy="3627488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936C6B6-E6B3-7AFF-4E5C-5FF61CA724D3}"/>
              </a:ext>
            </a:extLst>
          </p:cNvPr>
          <p:cNvSpPr txBox="1"/>
          <p:nvPr/>
        </p:nvSpPr>
        <p:spPr>
          <a:xfrm>
            <a:off x="6765430" y="69096"/>
            <a:ext cx="838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55.9</a:t>
            </a:r>
            <a:endParaRPr lang="ko-KR" altLang="en-US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465C5B1-3263-13A8-EEBF-82E68DC30E6F}"/>
                  </a:ext>
                </a:extLst>
              </p:cNvPr>
              <p:cNvSpPr txBox="1"/>
              <p:nvPr/>
            </p:nvSpPr>
            <p:spPr>
              <a:xfrm>
                <a:off x="3856646" y="3048087"/>
                <a:ext cx="9355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1.9</a:t>
                </a: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465C5B1-3263-13A8-EEBF-82E68DC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46" y="3048087"/>
                <a:ext cx="935502" cy="430887"/>
              </a:xfrm>
              <a:prstGeom prst="rect">
                <a:avLst/>
              </a:prstGeom>
              <a:blipFill>
                <a:blip r:embed="rId21"/>
                <a:stretch>
                  <a:fillRect t="-8451" b="-29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AD4D29D7-A067-1685-D209-D57ADA36A169}"/>
              </a:ext>
            </a:extLst>
          </p:cNvPr>
          <p:cNvSpPr txBox="1"/>
          <p:nvPr/>
        </p:nvSpPr>
        <p:spPr>
          <a:xfrm>
            <a:off x="4070139" y="3588605"/>
            <a:ext cx="57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2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ko-KR" altLang="en-US" sz="2200" b="1" baseline="30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92B5B79-A879-EE84-847C-D85FEF2536BF}"/>
              </a:ext>
            </a:extLst>
          </p:cNvPr>
          <p:cNvSpPr txBox="1"/>
          <p:nvPr/>
        </p:nvSpPr>
        <p:spPr>
          <a:xfrm>
            <a:off x="6858902" y="647948"/>
            <a:ext cx="60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altLang="ko-KR" sz="22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ko-KR" altLang="en-US" sz="2200" b="1" baseline="30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CA644ECB-EFF6-4508-01D8-8A8CF3D28EF6}"/>
              </a:ext>
            </a:extLst>
          </p:cNvPr>
          <p:cNvGrpSpPr/>
          <p:nvPr/>
        </p:nvGrpSpPr>
        <p:grpSpPr>
          <a:xfrm>
            <a:off x="1675781" y="224932"/>
            <a:ext cx="3689939" cy="1004900"/>
            <a:chOff x="2375629" y="4254223"/>
            <a:chExt cx="3689939" cy="1004900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6EE565EE-4C05-6400-6533-CFA38D5FB768}"/>
                </a:ext>
              </a:extLst>
            </p:cNvPr>
            <p:cNvSpPr/>
            <p:nvPr/>
          </p:nvSpPr>
          <p:spPr>
            <a:xfrm>
              <a:off x="5407698" y="4418278"/>
              <a:ext cx="657870" cy="72000"/>
            </a:xfrm>
            <a:prstGeom prst="rect">
              <a:avLst/>
            </a:prstGeom>
            <a:solidFill>
              <a:srgbClr val="1A2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29EF849F-D55A-2D8D-1C8B-B12052A1B054}"/>
                </a:ext>
              </a:extLst>
            </p:cNvPr>
            <p:cNvSpPr/>
            <p:nvPr/>
          </p:nvSpPr>
          <p:spPr>
            <a:xfrm>
              <a:off x="5407698" y="4720673"/>
              <a:ext cx="65787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BF528E6-F071-3A05-41A3-8DAA378D44B6}"/>
                </a:ext>
              </a:extLst>
            </p:cNvPr>
            <p:cNvSpPr txBox="1"/>
            <p:nvPr/>
          </p:nvSpPr>
          <p:spPr>
            <a:xfrm>
              <a:off x="2375629" y="4556618"/>
              <a:ext cx="2099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OH</a:t>
              </a:r>
              <a:r>
                <a:rPr lang="en-US" altLang="ko-KR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‒</a:t>
              </a:r>
              <a:r>
                <a:rPr lang="en-US" altLang="ko-KR" sz="2000" b="1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Site</a:t>
              </a:r>
              <a:endPara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C1EF551-69ED-6A13-D0DE-1A6AE8C0EBB3}"/>
                </a:ext>
              </a:extLst>
            </p:cNvPr>
            <p:cNvSpPr txBox="1"/>
            <p:nvPr/>
          </p:nvSpPr>
          <p:spPr>
            <a:xfrm>
              <a:off x="2375629" y="4254223"/>
              <a:ext cx="2939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23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Metal Active Site</a:t>
              </a:r>
              <a:endParaRPr lang="ko-KR" altLang="en-US" sz="2000" b="1" dirty="0">
                <a:solidFill>
                  <a:srgbClr val="1A23F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60AC156F-1C1E-7E5D-B2CE-CA2EE9A17158}"/>
                </a:ext>
              </a:extLst>
            </p:cNvPr>
            <p:cNvSpPr/>
            <p:nvPr/>
          </p:nvSpPr>
          <p:spPr>
            <a:xfrm>
              <a:off x="5407698" y="5023068"/>
              <a:ext cx="657870" cy="7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F2FDB9C-4E09-9D61-41C7-0DDC1130857B}"/>
                </a:ext>
              </a:extLst>
            </p:cNvPr>
            <p:cNvSpPr txBox="1"/>
            <p:nvPr/>
          </p:nvSpPr>
          <p:spPr>
            <a:xfrm>
              <a:off x="2375629" y="4859013"/>
              <a:ext cx="168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Catalyst</a:t>
              </a:r>
              <a:endPara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C093788D-F3D6-4A30-6AB1-030362D80F0B}"/>
              </a:ext>
            </a:extLst>
          </p:cNvPr>
          <p:cNvGrpSpPr/>
          <p:nvPr/>
        </p:nvGrpSpPr>
        <p:grpSpPr>
          <a:xfrm>
            <a:off x="1322258" y="7193349"/>
            <a:ext cx="1938716" cy="3526260"/>
            <a:chOff x="2185283" y="5843354"/>
            <a:chExt cx="1938716" cy="3526260"/>
          </a:xfrm>
        </p:grpSpPr>
        <p:pic>
          <p:nvPicPr>
            <p:cNvPr id="228" name="그림 227" descr="그림, 스케치이(가) 표시된 사진&#10;&#10;자동 생성된 설명">
              <a:extLst>
                <a:ext uri="{FF2B5EF4-FFF2-40B4-BE49-F238E27FC236}">
                  <a16:creationId xmlns:a16="http://schemas.microsoft.com/office/drawing/2014/main" id="{A2EDE47F-F924-2837-11EF-A94BF5FD1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33918" r="39604" b="4565"/>
            <a:stretch/>
          </p:blipFill>
          <p:spPr>
            <a:xfrm>
              <a:off x="2185283" y="5843354"/>
              <a:ext cx="1938716" cy="3406696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F3F4AE1-D8AB-425A-B723-A3A63C30F620}"/>
                </a:ext>
              </a:extLst>
            </p:cNvPr>
            <p:cNvSpPr txBox="1"/>
            <p:nvPr/>
          </p:nvSpPr>
          <p:spPr>
            <a:xfrm>
              <a:off x="2837935" y="8938727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ko-KR" sz="2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F390706-5B93-A640-8587-A101552FDF19}"/>
              </a:ext>
            </a:extLst>
          </p:cNvPr>
          <p:cNvGrpSpPr/>
          <p:nvPr/>
        </p:nvGrpSpPr>
        <p:grpSpPr>
          <a:xfrm>
            <a:off x="4290302" y="7029351"/>
            <a:ext cx="2538345" cy="3690258"/>
            <a:chOff x="4967687" y="5679356"/>
            <a:chExt cx="2538345" cy="3690258"/>
          </a:xfrm>
        </p:grpSpPr>
        <p:pic>
          <p:nvPicPr>
            <p:cNvPr id="224" name="그림 223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1F86C4EB-B433-945B-D49E-9D523770A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7" t="38222" r="45456"/>
            <a:stretch/>
          </p:blipFill>
          <p:spPr>
            <a:xfrm>
              <a:off x="4967687" y="5848245"/>
              <a:ext cx="2150836" cy="3254612"/>
            </a:xfrm>
            <a:prstGeom prst="rect">
              <a:avLst/>
            </a:prstGeom>
          </p:spPr>
        </p:pic>
        <p:sp>
          <p:nvSpPr>
            <p:cNvPr id="225" name="양쪽 대괄호 224">
              <a:extLst>
                <a:ext uri="{FF2B5EF4-FFF2-40B4-BE49-F238E27FC236}">
                  <a16:creationId xmlns:a16="http://schemas.microsoft.com/office/drawing/2014/main" id="{D73FFF34-DC1C-B49D-DA81-DD9C5A22A463}"/>
                </a:ext>
              </a:extLst>
            </p:cNvPr>
            <p:cNvSpPr/>
            <p:nvPr/>
          </p:nvSpPr>
          <p:spPr>
            <a:xfrm>
              <a:off x="4967687" y="5813887"/>
              <a:ext cx="2150836" cy="3288970"/>
            </a:xfrm>
            <a:prstGeom prst="bracketPair">
              <a:avLst>
                <a:gd name="adj" fmla="val 40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ED99A2F-E6C8-5C28-D2CA-0BAF8DB96174}"/>
                </a:ext>
              </a:extLst>
            </p:cNvPr>
            <p:cNvSpPr txBox="1"/>
            <p:nvPr/>
          </p:nvSpPr>
          <p:spPr>
            <a:xfrm>
              <a:off x="7137460" y="5679356"/>
              <a:ext cx="36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‡</a:t>
              </a:r>
              <a:endParaRPr lang="ko-KR" altLang="en-US" sz="24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08E7413-DF40-DEA4-75C2-0ABAE0A543C4}"/>
                </a:ext>
              </a:extLst>
            </p:cNvPr>
            <p:cNvSpPr txBox="1"/>
            <p:nvPr/>
          </p:nvSpPr>
          <p:spPr>
            <a:xfrm>
              <a:off x="5726399" y="8938727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43A2EEC5-D426-B70C-B89C-3935D13EA134}"/>
              </a:ext>
            </a:extLst>
          </p:cNvPr>
          <p:cNvGrpSpPr/>
          <p:nvPr/>
        </p:nvGrpSpPr>
        <p:grpSpPr>
          <a:xfrm>
            <a:off x="7623630" y="7190768"/>
            <a:ext cx="2497680" cy="3528841"/>
            <a:chOff x="8349720" y="5840773"/>
            <a:chExt cx="2497680" cy="3528841"/>
          </a:xfrm>
        </p:grpSpPr>
        <p:pic>
          <p:nvPicPr>
            <p:cNvPr id="222" name="그림 221" descr="그림, 스케치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DB29AA0A-DEBF-17B0-C52C-FF9F3900B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3" t="40529" r="40861"/>
            <a:stretch/>
          </p:blipFill>
          <p:spPr>
            <a:xfrm>
              <a:off x="8349720" y="5840773"/>
              <a:ext cx="2497680" cy="3470216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07E964F-ECD2-9609-4FA7-EC511245DC59}"/>
                </a:ext>
              </a:extLst>
            </p:cNvPr>
            <p:cNvSpPr txBox="1"/>
            <p:nvPr/>
          </p:nvSpPr>
          <p:spPr>
            <a:xfrm>
              <a:off x="9281854" y="8938727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ko-KR" sz="2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69698DE1-18CD-8A22-10DD-12B5533940E5}"/>
              </a:ext>
            </a:extLst>
          </p:cNvPr>
          <p:cNvGrpSpPr/>
          <p:nvPr/>
        </p:nvGrpSpPr>
        <p:grpSpPr>
          <a:xfrm>
            <a:off x="644493" y="10795004"/>
            <a:ext cx="3294246" cy="3320096"/>
            <a:chOff x="1371374" y="9445009"/>
            <a:chExt cx="3294246" cy="3320096"/>
          </a:xfrm>
        </p:grpSpPr>
        <p:pic>
          <p:nvPicPr>
            <p:cNvPr id="220" name="그림 219" descr="과일, 크리스마스 트리, 겨울, 베리이(가) 표시된 사진&#10;&#10;자동 생성된 설명">
              <a:extLst>
                <a:ext uri="{FF2B5EF4-FFF2-40B4-BE49-F238E27FC236}">
                  <a16:creationId xmlns:a16="http://schemas.microsoft.com/office/drawing/2014/main" id="{FFE075B9-F21D-C7D9-8F91-B5CC6B51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7" r="17943" b="10387"/>
            <a:stretch/>
          </p:blipFill>
          <p:spPr>
            <a:xfrm>
              <a:off x="1371374" y="9445009"/>
              <a:ext cx="3294246" cy="3114594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638F1E7-D9B2-7DEA-F022-ECF097AECF58}"/>
                </a:ext>
              </a:extLst>
            </p:cNvPr>
            <p:cNvSpPr txBox="1"/>
            <p:nvPr/>
          </p:nvSpPr>
          <p:spPr>
            <a:xfrm>
              <a:off x="2701791" y="12334218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ko-KR" sz="2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7C4B0C52-C04C-ECBA-72F7-2B7BA06EB3F8}"/>
              </a:ext>
            </a:extLst>
          </p:cNvPr>
          <p:cNvGrpSpPr/>
          <p:nvPr/>
        </p:nvGrpSpPr>
        <p:grpSpPr>
          <a:xfrm>
            <a:off x="3923661" y="11216002"/>
            <a:ext cx="3271627" cy="2899098"/>
            <a:chOff x="4688787" y="9866007"/>
            <a:chExt cx="3271627" cy="2899098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6A8223E-4F98-5D8D-C1DF-3F35AB7F4072}"/>
                </a:ext>
              </a:extLst>
            </p:cNvPr>
            <p:cNvGrpSpPr/>
            <p:nvPr/>
          </p:nvGrpSpPr>
          <p:grpSpPr>
            <a:xfrm>
              <a:off x="4688787" y="9866007"/>
              <a:ext cx="3271627" cy="2393279"/>
              <a:chOff x="4688787" y="9866007"/>
              <a:chExt cx="3271627" cy="2393279"/>
            </a:xfrm>
          </p:grpSpPr>
          <p:pic>
            <p:nvPicPr>
              <p:cNvPr id="217" name="그림 216" descr="스케치, 그림, 과일, 베리이(가) 표시된 사진&#10;&#10;자동 생성된 설명">
                <a:extLst>
                  <a:ext uri="{FF2B5EF4-FFF2-40B4-BE49-F238E27FC236}">
                    <a16:creationId xmlns:a16="http://schemas.microsoft.com/office/drawing/2014/main" id="{013EC768-129F-BEA6-1D98-8D19809DAF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97" t="23339" r="23020" b="17112"/>
              <a:stretch/>
            </p:blipFill>
            <p:spPr>
              <a:xfrm>
                <a:off x="4688787" y="9979218"/>
                <a:ext cx="3016870" cy="2280068"/>
              </a:xfrm>
              <a:prstGeom prst="rect">
                <a:avLst/>
              </a:prstGeom>
            </p:spPr>
          </p:pic>
          <p:sp>
            <p:nvSpPr>
              <p:cNvPr id="218" name="양쪽 대괄호 217">
                <a:extLst>
                  <a:ext uri="{FF2B5EF4-FFF2-40B4-BE49-F238E27FC236}">
                    <a16:creationId xmlns:a16="http://schemas.microsoft.com/office/drawing/2014/main" id="{75DDC178-CA25-48D3-DA65-B5144AB1BCD0}"/>
                  </a:ext>
                </a:extLst>
              </p:cNvPr>
              <p:cNvSpPr/>
              <p:nvPr/>
            </p:nvSpPr>
            <p:spPr>
              <a:xfrm>
                <a:off x="4811638" y="9979218"/>
                <a:ext cx="2798555" cy="2280068"/>
              </a:xfrm>
              <a:prstGeom prst="bracketPair">
                <a:avLst>
                  <a:gd name="adj" fmla="val 401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49CCE24-C0D5-4CDA-F68C-706B40FC9E2F}"/>
                  </a:ext>
                </a:extLst>
              </p:cNvPr>
              <p:cNvSpPr txBox="1"/>
              <p:nvPr/>
            </p:nvSpPr>
            <p:spPr>
              <a:xfrm>
                <a:off x="7591842" y="9866007"/>
                <a:ext cx="368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‡</a:t>
                </a:r>
                <a:endParaRPr lang="ko-KR" altLang="en-US" sz="2400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A064753-65D9-F2CE-3732-C60449028DB2}"/>
                </a:ext>
              </a:extLst>
            </p:cNvPr>
            <p:cNvSpPr txBox="1"/>
            <p:nvPr/>
          </p:nvSpPr>
          <p:spPr>
            <a:xfrm>
              <a:off x="5894209" y="12334218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D27321B-97AE-A80F-4437-59B5DCE9A30A}"/>
              </a:ext>
            </a:extLst>
          </p:cNvPr>
          <p:cNvGrpSpPr/>
          <p:nvPr/>
        </p:nvGrpSpPr>
        <p:grpSpPr>
          <a:xfrm>
            <a:off x="7313561" y="11087518"/>
            <a:ext cx="3117818" cy="3027582"/>
            <a:chOff x="7964242" y="9737523"/>
            <a:chExt cx="3117818" cy="3027582"/>
          </a:xfrm>
        </p:grpSpPr>
        <p:pic>
          <p:nvPicPr>
            <p:cNvPr id="213" name="그림 212" descr="스케치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309118F3-D70C-B46D-501E-67BE64E53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9112" r="12688" b="7094"/>
            <a:stretch/>
          </p:blipFill>
          <p:spPr>
            <a:xfrm>
              <a:off x="7964242" y="9737523"/>
              <a:ext cx="3117818" cy="2613864"/>
            </a:xfrm>
            <a:prstGeom prst="rect">
              <a:avLst/>
            </a:prstGeom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225E3B0-252B-7987-ACDB-5B4924D3D18A}"/>
                </a:ext>
              </a:extLst>
            </p:cNvPr>
            <p:cNvSpPr txBox="1"/>
            <p:nvPr/>
          </p:nvSpPr>
          <p:spPr>
            <a:xfrm>
              <a:off x="9206445" y="12334218"/>
              <a:ext cx="6334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ko-KR" sz="2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92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92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윤성현</dc:creator>
  <cp:lastModifiedBy>윤성현</cp:lastModifiedBy>
  <cp:revision>1</cp:revision>
  <dcterms:created xsi:type="dcterms:W3CDTF">2023-10-25T01:31:35Z</dcterms:created>
  <dcterms:modified xsi:type="dcterms:W3CDTF">2023-10-25T01:36:25Z</dcterms:modified>
</cp:coreProperties>
</file>