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891625" cy="17978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55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872" y="2942306"/>
            <a:ext cx="18607881" cy="6259160"/>
          </a:xfrm>
        </p:spPr>
        <p:txBody>
          <a:bodyPr anchor="b"/>
          <a:lstStyle>
            <a:lvl1pPr algn="ctr">
              <a:defRPr sz="143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453" y="9442843"/>
            <a:ext cx="16418719" cy="4340626"/>
          </a:xfrm>
        </p:spPr>
        <p:txBody>
          <a:bodyPr/>
          <a:lstStyle>
            <a:lvl1pPr marL="0" indent="0" algn="ctr">
              <a:buNone/>
              <a:defRPr sz="5746"/>
            </a:lvl1pPr>
            <a:lvl2pPr marL="1094583" indent="0" algn="ctr">
              <a:buNone/>
              <a:defRPr sz="4788"/>
            </a:lvl2pPr>
            <a:lvl3pPr marL="2189165" indent="0" algn="ctr">
              <a:buNone/>
              <a:defRPr sz="4309"/>
            </a:lvl3pPr>
            <a:lvl4pPr marL="3283748" indent="0" algn="ctr">
              <a:buNone/>
              <a:defRPr sz="3831"/>
            </a:lvl4pPr>
            <a:lvl5pPr marL="4378330" indent="0" algn="ctr">
              <a:buNone/>
              <a:defRPr sz="3831"/>
            </a:lvl5pPr>
            <a:lvl6pPr marL="5472913" indent="0" algn="ctr">
              <a:buNone/>
              <a:defRPr sz="3831"/>
            </a:lvl6pPr>
            <a:lvl7pPr marL="6567495" indent="0" algn="ctr">
              <a:buNone/>
              <a:defRPr sz="3831"/>
            </a:lvl7pPr>
            <a:lvl8pPr marL="7662078" indent="0" algn="ctr">
              <a:buNone/>
              <a:defRPr sz="3831"/>
            </a:lvl8pPr>
            <a:lvl9pPr marL="8756660" indent="0" algn="ctr">
              <a:buNone/>
              <a:defRPr sz="383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8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8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6195" y="957185"/>
            <a:ext cx="4720382" cy="152358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5050" y="957185"/>
            <a:ext cx="13887500" cy="152358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6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648" y="4482130"/>
            <a:ext cx="18881527" cy="7478529"/>
          </a:xfrm>
        </p:spPr>
        <p:txBody>
          <a:bodyPr anchor="b"/>
          <a:lstStyle>
            <a:lvl1pPr>
              <a:defRPr sz="143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648" y="12031409"/>
            <a:ext cx="18881527" cy="3932782"/>
          </a:xfrm>
        </p:spPr>
        <p:txBody>
          <a:bodyPr/>
          <a:lstStyle>
            <a:lvl1pPr marL="0" indent="0">
              <a:buNone/>
              <a:defRPr sz="5746">
                <a:solidFill>
                  <a:schemeClr val="tx1"/>
                </a:solidFill>
              </a:defRPr>
            </a:lvl1pPr>
            <a:lvl2pPr marL="1094583" indent="0">
              <a:buNone/>
              <a:defRPr sz="4788">
                <a:solidFill>
                  <a:schemeClr val="tx1">
                    <a:tint val="75000"/>
                  </a:schemeClr>
                </a:solidFill>
              </a:defRPr>
            </a:lvl2pPr>
            <a:lvl3pPr marL="2189165" indent="0">
              <a:buNone/>
              <a:defRPr sz="4309">
                <a:solidFill>
                  <a:schemeClr val="tx1">
                    <a:tint val="75000"/>
                  </a:schemeClr>
                </a:solidFill>
              </a:defRPr>
            </a:lvl3pPr>
            <a:lvl4pPr marL="3283748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4pPr>
            <a:lvl5pPr marL="4378330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5pPr>
            <a:lvl6pPr marL="5472913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6pPr>
            <a:lvl7pPr marL="6567495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7pPr>
            <a:lvl8pPr marL="7662078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8pPr>
            <a:lvl9pPr marL="8756660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8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049" y="4785927"/>
            <a:ext cx="9303941" cy="114071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2635" y="4785927"/>
            <a:ext cx="9303941" cy="114071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00" y="957189"/>
            <a:ext cx="18881527" cy="347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903" y="4407216"/>
            <a:ext cx="9261182" cy="2159908"/>
          </a:xfrm>
        </p:spPr>
        <p:txBody>
          <a:bodyPr anchor="b"/>
          <a:lstStyle>
            <a:lvl1pPr marL="0" indent="0">
              <a:buNone/>
              <a:defRPr sz="5746" b="1"/>
            </a:lvl1pPr>
            <a:lvl2pPr marL="1094583" indent="0">
              <a:buNone/>
              <a:defRPr sz="4788" b="1"/>
            </a:lvl2pPr>
            <a:lvl3pPr marL="2189165" indent="0">
              <a:buNone/>
              <a:defRPr sz="4309" b="1"/>
            </a:lvl3pPr>
            <a:lvl4pPr marL="3283748" indent="0">
              <a:buNone/>
              <a:defRPr sz="3831" b="1"/>
            </a:lvl4pPr>
            <a:lvl5pPr marL="4378330" indent="0">
              <a:buNone/>
              <a:defRPr sz="3831" b="1"/>
            </a:lvl5pPr>
            <a:lvl6pPr marL="5472913" indent="0">
              <a:buNone/>
              <a:defRPr sz="3831" b="1"/>
            </a:lvl6pPr>
            <a:lvl7pPr marL="6567495" indent="0">
              <a:buNone/>
              <a:defRPr sz="3831" b="1"/>
            </a:lvl7pPr>
            <a:lvl8pPr marL="7662078" indent="0">
              <a:buNone/>
              <a:defRPr sz="3831" b="1"/>
            </a:lvl8pPr>
            <a:lvl9pPr marL="8756660" indent="0">
              <a:buNone/>
              <a:defRPr sz="38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7903" y="6567124"/>
            <a:ext cx="9261182" cy="9659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82636" y="4407216"/>
            <a:ext cx="9306792" cy="2159908"/>
          </a:xfrm>
        </p:spPr>
        <p:txBody>
          <a:bodyPr anchor="b"/>
          <a:lstStyle>
            <a:lvl1pPr marL="0" indent="0">
              <a:buNone/>
              <a:defRPr sz="5746" b="1"/>
            </a:lvl1pPr>
            <a:lvl2pPr marL="1094583" indent="0">
              <a:buNone/>
              <a:defRPr sz="4788" b="1"/>
            </a:lvl2pPr>
            <a:lvl3pPr marL="2189165" indent="0">
              <a:buNone/>
              <a:defRPr sz="4309" b="1"/>
            </a:lvl3pPr>
            <a:lvl4pPr marL="3283748" indent="0">
              <a:buNone/>
              <a:defRPr sz="3831" b="1"/>
            </a:lvl4pPr>
            <a:lvl5pPr marL="4378330" indent="0">
              <a:buNone/>
              <a:defRPr sz="3831" b="1"/>
            </a:lvl5pPr>
            <a:lvl6pPr marL="5472913" indent="0">
              <a:buNone/>
              <a:defRPr sz="3831" b="1"/>
            </a:lvl6pPr>
            <a:lvl7pPr marL="6567495" indent="0">
              <a:buNone/>
              <a:defRPr sz="3831" b="1"/>
            </a:lvl7pPr>
            <a:lvl8pPr marL="7662078" indent="0">
              <a:buNone/>
              <a:defRPr sz="3831" b="1"/>
            </a:lvl8pPr>
            <a:lvl9pPr marL="8756660" indent="0">
              <a:buNone/>
              <a:defRPr sz="38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82636" y="6567124"/>
            <a:ext cx="9306792" cy="9659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8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9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01" y="1198562"/>
            <a:ext cx="7060619" cy="4194969"/>
          </a:xfrm>
        </p:spPr>
        <p:txBody>
          <a:bodyPr anchor="b"/>
          <a:lstStyle>
            <a:lvl1pPr>
              <a:defRPr sz="76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6792" y="2588566"/>
            <a:ext cx="11082635" cy="12776344"/>
          </a:xfrm>
        </p:spPr>
        <p:txBody>
          <a:bodyPr/>
          <a:lstStyle>
            <a:lvl1pPr>
              <a:defRPr sz="7661"/>
            </a:lvl1pPr>
            <a:lvl2pPr>
              <a:defRPr sz="6703"/>
            </a:lvl2pPr>
            <a:lvl3pPr>
              <a:defRPr sz="5746"/>
            </a:lvl3pPr>
            <a:lvl4pPr>
              <a:defRPr sz="4788"/>
            </a:lvl4pPr>
            <a:lvl5pPr>
              <a:defRPr sz="4788"/>
            </a:lvl5pPr>
            <a:lvl6pPr>
              <a:defRPr sz="4788"/>
            </a:lvl6pPr>
            <a:lvl7pPr>
              <a:defRPr sz="4788"/>
            </a:lvl7pPr>
            <a:lvl8pPr>
              <a:defRPr sz="4788"/>
            </a:lvl8pPr>
            <a:lvl9pPr>
              <a:defRPr sz="4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7901" y="5393531"/>
            <a:ext cx="7060619" cy="9992184"/>
          </a:xfrm>
        </p:spPr>
        <p:txBody>
          <a:bodyPr/>
          <a:lstStyle>
            <a:lvl1pPr marL="0" indent="0">
              <a:buNone/>
              <a:defRPr sz="3831"/>
            </a:lvl1pPr>
            <a:lvl2pPr marL="1094583" indent="0">
              <a:buNone/>
              <a:defRPr sz="3352"/>
            </a:lvl2pPr>
            <a:lvl3pPr marL="2189165" indent="0">
              <a:buNone/>
              <a:defRPr sz="2873"/>
            </a:lvl3pPr>
            <a:lvl4pPr marL="3283748" indent="0">
              <a:buNone/>
              <a:defRPr sz="2394"/>
            </a:lvl4pPr>
            <a:lvl5pPr marL="4378330" indent="0">
              <a:buNone/>
              <a:defRPr sz="2394"/>
            </a:lvl5pPr>
            <a:lvl6pPr marL="5472913" indent="0">
              <a:buNone/>
              <a:defRPr sz="2394"/>
            </a:lvl6pPr>
            <a:lvl7pPr marL="6567495" indent="0">
              <a:buNone/>
              <a:defRPr sz="2394"/>
            </a:lvl7pPr>
            <a:lvl8pPr marL="7662078" indent="0">
              <a:buNone/>
              <a:defRPr sz="2394"/>
            </a:lvl8pPr>
            <a:lvl9pPr marL="8756660" indent="0">
              <a:buNone/>
              <a:defRPr sz="2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8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01" y="1198562"/>
            <a:ext cx="7060619" cy="4194969"/>
          </a:xfrm>
        </p:spPr>
        <p:txBody>
          <a:bodyPr anchor="b"/>
          <a:lstStyle>
            <a:lvl1pPr>
              <a:defRPr sz="76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06792" y="2588566"/>
            <a:ext cx="11082635" cy="12776344"/>
          </a:xfrm>
        </p:spPr>
        <p:txBody>
          <a:bodyPr anchor="t"/>
          <a:lstStyle>
            <a:lvl1pPr marL="0" indent="0">
              <a:buNone/>
              <a:defRPr sz="7661"/>
            </a:lvl1pPr>
            <a:lvl2pPr marL="1094583" indent="0">
              <a:buNone/>
              <a:defRPr sz="6703"/>
            </a:lvl2pPr>
            <a:lvl3pPr marL="2189165" indent="0">
              <a:buNone/>
              <a:defRPr sz="5746"/>
            </a:lvl3pPr>
            <a:lvl4pPr marL="3283748" indent="0">
              <a:buNone/>
              <a:defRPr sz="4788"/>
            </a:lvl4pPr>
            <a:lvl5pPr marL="4378330" indent="0">
              <a:buNone/>
              <a:defRPr sz="4788"/>
            </a:lvl5pPr>
            <a:lvl6pPr marL="5472913" indent="0">
              <a:buNone/>
              <a:defRPr sz="4788"/>
            </a:lvl6pPr>
            <a:lvl7pPr marL="6567495" indent="0">
              <a:buNone/>
              <a:defRPr sz="4788"/>
            </a:lvl7pPr>
            <a:lvl8pPr marL="7662078" indent="0">
              <a:buNone/>
              <a:defRPr sz="4788"/>
            </a:lvl8pPr>
            <a:lvl9pPr marL="8756660" indent="0">
              <a:buNone/>
              <a:defRPr sz="47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7901" y="5393531"/>
            <a:ext cx="7060619" cy="9992184"/>
          </a:xfrm>
        </p:spPr>
        <p:txBody>
          <a:bodyPr/>
          <a:lstStyle>
            <a:lvl1pPr marL="0" indent="0">
              <a:buNone/>
              <a:defRPr sz="3831"/>
            </a:lvl1pPr>
            <a:lvl2pPr marL="1094583" indent="0">
              <a:buNone/>
              <a:defRPr sz="3352"/>
            </a:lvl2pPr>
            <a:lvl3pPr marL="2189165" indent="0">
              <a:buNone/>
              <a:defRPr sz="2873"/>
            </a:lvl3pPr>
            <a:lvl4pPr marL="3283748" indent="0">
              <a:buNone/>
              <a:defRPr sz="2394"/>
            </a:lvl4pPr>
            <a:lvl5pPr marL="4378330" indent="0">
              <a:buNone/>
              <a:defRPr sz="2394"/>
            </a:lvl5pPr>
            <a:lvl6pPr marL="5472913" indent="0">
              <a:buNone/>
              <a:defRPr sz="2394"/>
            </a:lvl6pPr>
            <a:lvl7pPr marL="6567495" indent="0">
              <a:buNone/>
              <a:defRPr sz="2394"/>
            </a:lvl7pPr>
            <a:lvl8pPr marL="7662078" indent="0">
              <a:buNone/>
              <a:defRPr sz="2394"/>
            </a:lvl8pPr>
            <a:lvl9pPr marL="8756660" indent="0">
              <a:buNone/>
              <a:defRPr sz="2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5049" y="957189"/>
            <a:ext cx="18881527" cy="347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049" y="4785927"/>
            <a:ext cx="18881527" cy="1140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5049" y="16663353"/>
            <a:ext cx="4925616" cy="95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144A-18A7-4E33-921B-536AC059A9E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1601" y="16663353"/>
            <a:ext cx="7388423" cy="95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60960" y="16663353"/>
            <a:ext cx="4925616" cy="95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C631-F219-4B5C-B812-5522F932F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9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89165" rtl="0" eaLnBrk="1" latinLnBrk="1" hangingPunct="1">
        <a:lnSpc>
          <a:spcPct val="90000"/>
        </a:lnSpc>
        <a:spcBef>
          <a:spcPct val="0"/>
        </a:spcBef>
        <a:buNone/>
        <a:defRPr sz="105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7291" indent="-547291" algn="l" defTabSz="2189165" rtl="0" eaLnBrk="1" latinLnBrk="1" hangingPunct="1">
        <a:lnSpc>
          <a:spcPct val="90000"/>
        </a:lnSpc>
        <a:spcBef>
          <a:spcPts val="2394"/>
        </a:spcBef>
        <a:buFont typeface="Arial" panose="020B0604020202020204" pitchFamily="34" charset="0"/>
        <a:buChar char="•"/>
        <a:defRPr sz="6703" kern="1200">
          <a:solidFill>
            <a:schemeClr val="tx1"/>
          </a:solidFill>
          <a:latin typeface="+mn-lt"/>
          <a:ea typeface="+mn-ea"/>
          <a:cs typeface="+mn-cs"/>
        </a:defRPr>
      </a:lvl1pPr>
      <a:lvl2pPr marL="1641874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5746" kern="1200">
          <a:solidFill>
            <a:schemeClr val="tx1"/>
          </a:solidFill>
          <a:latin typeface="+mn-lt"/>
          <a:ea typeface="+mn-ea"/>
          <a:cs typeface="+mn-cs"/>
        </a:defRPr>
      </a:lvl2pPr>
      <a:lvl3pPr marL="2736456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788" kern="1200">
          <a:solidFill>
            <a:schemeClr val="tx1"/>
          </a:solidFill>
          <a:latin typeface="+mn-lt"/>
          <a:ea typeface="+mn-ea"/>
          <a:cs typeface="+mn-cs"/>
        </a:defRPr>
      </a:lvl3pPr>
      <a:lvl4pPr marL="3831039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4pPr>
      <a:lvl5pPr marL="4925621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5pPr>
      <a:lvl6pPr marL="6020204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6pPr>
      <a:lvl7pPr marL="7114786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7pPr>
      <a:lvl8pPr marL="8209369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8pPr>
      <a:lvl9pPr marL="9303951" indent="-547291" algn="l" defTabSz="2189165" rtl="0" eaLnBrk="1" latinLnBrk="1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43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1pPr>
      <a:lvl2pPr marL="1094583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2pPr>
      <a:lvl3pPr marL="2189165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3pPr>
      <a:lvl4pPr marL="3283748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4pPr>
      <a:lvl5pPr marL="4378330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5pPr>
      <a:lvl6pPr marL="5472913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6pPr>
      <a:lvl7pPr marL="6567495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7pPr>
      <a:lvl8pPr marL="7662078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8pPr>
      <a:lvl9pPr marL="8756660" algn="l" defTabSz="2189165" rtl="0" eaLnBrk="1" latinLnBrk="1" hangingPunct="1">
        <a:defRPr sz="43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DC95CD-9EF0-85DF-AF66-402A395A56C9}"/>
              </a:ext>
            </a:extLst>
          </p:cNvPr>
          <p:cNvSpPr/>
          <p:nvPr/>
        </p:nvSpPr>
        <p:spPr>
          <a:xfrm>
            <a:off x="4039539" y="4527554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030B3-0FA3-C5E6-BCAA-AA7418642319}"/>
              </a:ext>
            </a:extLst>
          </p:cNvPr>
          <p:cNvSpPr/>
          <p:nvPr/>
        </p:nvSpPr>
        <p:spPr>
          <a:xfrm>
            <a:off x="5462057" y="6219194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81F844-1BA5-8C9E-ED29-919368AC8040}"/>
              </a:ext>
            </a:extLst>
          </p:cNvPr>
          <p:cNvSpPr/>
          <p:nvPr/>
        </p:nvSpPr>
        <p:spPr>
          <a:xfrm>
            <a:off x="6884575" y="7542217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0E6E6F-8A1F-E3A7-FFE2-7673D77D0000}"/>
              </a:ext>
            </a:extLst>
          </p:cNvPr>
          <p:cNvSpPr/>
          <p:nvPr/>
        </p:nvSpPr>
        <p:spPr>
          <a:xfrm>
            <a:off x="8307093" y="6432555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B29A05-3260-AF86-FD2F-714AF443F4BA}"/>
              </a:ext>
            </a:extLst>
          </p:cNvPr>
          <p:cNvSpPr/>
          <p:nvPr/>
        </p:nvSpPr>
        <p:spPr>
          <a:xfrm>
            <a:off x="9729611" y="7601617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F7E6F-88EC-B350-697A-7AA0EF428699}"/>
              </a:ext>
            </a:extLst>
          </p:cNvPr>
          <p:cNvSpPr/>
          <p:nvPr/>
        </p:nvSpPr>
        <p:spPr>
          <a:xfrm>
            <a:off x="11152129" y="8278791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7E8307-D46E-74EE-E026-C20B6E5F9C58}"/>
              </a:ext>
            </a:extLst>
          </p:cNvPr>
          <p:cNvSpPr/>
          <p:nvPr/>
        </p:nvSpPr>
        <p:spPr>
          <a:xfrm>
            <a:off x="12574647" y="9542800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8507A4-8DD2-9FEE-A5FF-1292C4C086A7}"/>
              </a:ext>
            </a:extLst>
          </p:cNvPr>
          <p:cNvSpPr/>
          <p:nvPr/>
        </p:nvSpPr>
        <p:spPr>
          <a:xfrm>
            <a:off x="13997165" y="11057537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EE288A-4902-CE3B-6B34-74A28DDD437C}"/>
              </a:ext>
            </a:extLst>
          </p:cNvPr>
          <p:cNvSpPr/>
          <p:nvPr/>
        </p:nvSpPr>
        <p:spPr>
          <a:xfrm>
            <a:off x="15419683" y="7882537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86B7F9-F3A1-D0F6-0FF0-DFC4F73B2ACB}"/>
              </a:ext>
            </a:extLst>
          </p:cNvPr>
          <p:cNvSpPr/>
          <p:nvPr/>
        </p:nvSpPr>
        <p:spPr>
          <a:xfrm>
            <a:off x="16842205" y="6618887"/>
            <a:ext cx="774000" cy="7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AC39DB-F2DE-2E8C-2915-4A58A336D3F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13539" y="4565354"/>
            <a:ext cx="648518" cy="169164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78B4FD-5241-F4E3-2490-720826A7C303}"/>
              </a:ext>
            </a:extLst>
          </p:cNvPr>
          <p:cNvSpPr txBox="1"/>
          <p:nvPr/>
        </p:nvSpPr>
        <p:spPr>
          <a:xfrm>
            <a:off x="4044119" y="4676919"/>
            <a:ext cx="833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9A556-8F3C-485A-5A3A-F63A02FE0931}"/>
              </a:ext>
            </a:extLst>
          </p:cNvPr>
          <p:cNvSpPr txBox="1"/>
          <p:nvPr/>
        </p:nvSpPr>
        <p:spPr>
          <a:xfrm>
            <a:off x="4158773" y="4111662"/>
            <a:ext cx="654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742F44C-F2EC-BD9E-D252-4EFC45E1054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36057" y="6256994"/>
            <a:ext cx="648518" cy="132302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D74B57-05C9-860F-4C51-D359693C945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658575" y="6470355"/>
            <a:ext cx="648518" cy="110966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B5755-DDD5-B8A0-DF37-93EEDBC99EA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081093" y="6470355"/>
            <a:ext cx="648518" cy="116906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3E2551B-7C7C-C1BD-E09B-CD8DAF2E3A1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503611" y="7639417"/>
            <a:ext cx="648518" cy="67717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032CDD-4021-34B0-0FB2-3E0700F0325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1926129" y="8316591"/>
            <a:ext cx="648518" cy="126400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AB8140B-DD20-66F8-167C-052A9835A21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3348647" y="9580600"/>
            <a:ext cx="648518" cy="151473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C838EF-5BF9-1100-B796-F1746B339EE9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14771165" y="7920337"/>
            <a:ext cx="648518" cy="31750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6C3269-9D87-31D9-9793-551CED52DC00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6193683" y="6656687"/>
            <a:ext cx="648522" cy="126365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437999-55C3-BDBC-756F-9537BAD3A531}"/>
                  </a:ext>
                </a:extLst>
              </p:cNvPr>
              <p:cNvSpPr txBox="1"/>
              <p:nvPr/>
            </p:nvSpPr>
            <p:spPr>
              <a:xfrm>
                <a:off x="5356027" y="5800184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12.9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437999-55C3-BDBC-756F-9537BAD3A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27" y="5800184"/>
                <a:ext cx="986061" cy="400110"/>
              </a:xfrm>
              <a:prstGeom prst="rect">
                <a:avLst/>
              </a:prstGeom>
              <a:blipFill>
                <a:blip r:embed="rId2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6B9432-E2F5-45E7-0426-1E1EF3AE2ADF}"/>
                  </a:ext>
                </a:extLst>
              </p:cNvPr>
              <p:cNvSpPr txBox="1"/>
              <p:nvPr/>
            </p:nvSpPr>
            <p:spPr>
              <a:xfrm>
                <a:off x="6778545" y="7123207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22.9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6B9432-E2F5-45E7-0426-1E1EF3AE2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545" y="7123207"/>
                <a:ext cx="986061" cy="400110"/>
              </a:xfrm>
              <a:prstGeom prst="rect">
                <a:avLst/>
              </a:prstGeom>
              <a:blipFill>
                <a:blip r:embed="rId3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D26A9C-DB58-0063-32D5-209C18458903}"/>
                  </a:ext>
                </a:extLst>
              </p:cNvPr>
              <p:cNvSpPr txBox="1"/>
              <p:nvPr/>
            </p:nvSpPr>
            <p:spPr>
              <a:xfrm>
                <a:off x="8201062" y="6025135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14.5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D26A9C-DB58-0063-32D5-209C18458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062" y="6025135"/>
                <a:ext cx="986061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509F26-2EFF-5033-6940-54D7B839218D}"/>
                  </a:ext>
                </a:extLst>
              </p:cNvPr>
              <p:cNvSpPr txBox="1"/>
              <p:nvPr/>
            </p:nvSpPr>
            <p:spPr>
              <a:xfrm>
                <a:off x="9616037" y="7191825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23.4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509F26-2EFF-5033-6940-54D7B8392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037" y="7191825"/>
                <a:ext cx="986061" cy="400110"/>
              </a:xfrm>
              <a:prstGeom prst="rect">
                <a:avLst/>
              </a:prstGeom>
              <a:blipFill>
                <a:blip r:embed="rId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ED022A-AFFD-FB5F-FBB9-3485228AD40A}"/>
                  </a:ext>
                </a:extLst>
              </p:cNvPr>
              <p:cNvSpPr txBox="1"/>
              <p:nvPr/>
            </p:nvSpPr>
            <p:spPr>
              <a:xfrm>
                <a:off x="11040578" y="7865981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28.6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ED022A-AFFD-FB5F-FBB9-3485228A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578" y="7865981"/>
                <a:ext cx="986061" cy="400110"/>
              </a:xfrm>
              <a:prstGeom prst="rect">
                <a:avLst/>
              </a:prstGeom>
              <a:blipFill>
                <a:blip r:embed="rId6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3D5EE5-65B7-A60B-7D1B-8A189DE4ADAA}"/>
                  </a:ext>
                </a:extLst>
              </p:cNvPr>
              <p:cNvSpPr txBox="1"/>
              <p:nvPr/>
            </p:nvSpPr>
            <p:spPr>
              <a:xfrm>
                <a:off x="12463213" y="9135804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38.2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3D5EE5-65B7-A60B-7D1B-8A189DE4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3213" y="9135804"/>
                <a:ext cx="986061" cy="400110"/>
              </a:xfrm>
              <a:prstGeom prst="rect">
                <a:avLst/>
              </a:prstGeom>
              <a:blipFill>
                <a:blip r:embed="rId7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30150A-FA32-5474-3D01-0D0FF2737752}"/>
                  </a:ext>
                </a:extLst>
              </p:cNvPr>
              <p:cNvSpPr txBox="1"/>
              <p:nvPr/>
            </p:nvSpPr>
            <p:spPr>
              <a:xfrm>
                <a:off x="13891135" y="10645105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49.8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30150A-FA32-5474-3D01-0D0FF2737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1135" y="10645105"/>
                <a:ext cx="986061" cy="400110"/>
              </a:xfrm>
              <a:prstGeom prst="rect">
                <a:avLst/>
              </a:prstGeom>
              <a:blipFill>
                <a:blip r:embed="rId8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9A6476-8A27-C8AA-E991-FE614CEAC525}"/>
                  </a:ext>
                </a:extLst>
              </p:cNvPr>
              <p:cNvSpPr txBox="1"/>
              <p:nvPr/>
            </p:nvSpPr>
            <p:spPr>
              <a:xfrm>
                <a:off x="15335239" y="7470404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25.6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9A6476-8A27-C8AA-E991-FE614CEA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239" y="7470404"/>
                <a:ext cx="986061" cy="400110"/>
              </a:xfrm>
              <a:prstGeom prst="rect">
                <a:avLst/>
              </a:prstGeom>
              <a:blipFill>
                <a:blip r:embed="rId9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3C71EA-75F6-16F5-8AA5-2ED77AA529B4}"/>
                  </a:ext>
                </a:extLst>
              </p:cNvPr>
              <p:cNvSpPr txBox="1"/>
              <p:nvPr/>
            </p:nvSpPr>
            <p:spPr>
              <a:xfrm>
                <a:off x="16723474" y="6206377"/>
                <a:ext cx="986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15.9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3C71EA-75F6-16F5-8AA5-2ED77AA5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3474" y="6206377"/>
                <a:ext cx="986061" cy="400110"/>
              </a:xfrm>
              <a:prstGeom prst="rect">
                <a:avLst/>
              </a:prstGeom>
              <a:blipFill>
                <a:blip r:embed="rId10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AC0DFDE-7B9A-452F-6F4D-0F747BD1DB96}"/>
              </a:ext>
            </a:extLst>
          </p:cNvPr>
          <p:cNvSpPr txBox="1"/>
          <p:nvPr/>
        </p:nvSpPr>
        <p:spPr>
          <a:xfrm>
            <a:off x="5517280" y="6374306"/>
            <a:ext cx="64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Int1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290E67-D8BC-666B-2685-5ACB630FD6E2}"/>
              </a:ext>
            </a:extLst>
          </p:cNvPr>
          <p:cNvSpPr txBox="1"/>
          <p:nvPr/>
        </p:nvSpPr>
        <p:spPr>
          <a:xfrm>
            <a:off x="6949498" y="7682482"/>
            <a:ext cx="64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D9D4C0-B9AA-52D8-0A9D-B862C8CB4BE0}"/>
              </a:ext>
            </a:extLst>
          </p:cNvPr>
          <p:cNvSpPr txBox="1"/>
          <p:nvPr/>
        </p:nvSpPr>
        <p:spPr>
          <a:xfrm>
            <a:off x="8423119" y="6574361"/>
            <a:ext cx="61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7ACE1A-0150-68A3-4889-4221A0A0E74B}"/>
              </a:ext>
            </a:extLst>
          </p:cNvPr>
          <p:cNvSpPr txBox="1"/>
          <p:nvPr/>
        </p:nvSpPr>
        <p:spPr>
          <a:xfrm>
            <a:off x="9807233" y="7752549"/>
            <a:ext cx="6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Int3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760451-D9B1-CFA1-F815-8F16D8DCE509}"/>
              </a:ext>
            </a:extLst>
          </p:cNvPr>
          <p:cNvSpPr txBox="1"/>
          <p:nvPr/>
        </p:nvSpPr>
        <p:spPr>
          <a:xfrm>
            <a:off x="11227360" y="8423672"/>
            <a:ext cx="6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7B2883-C60E-E370-CB8D-260477BD4E3B}"/>
              </a:ext>
            </a:extLst>
          </p:cNvPr>
          <p:cNvSpPr txBox="1"/>
          <p:nvPr/>
        </p:nvSpPr>
        <p:spPr>
          <a:xfrm>
            <a:off x="12611713" y="9698673"/>
            <a:ext cx="6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Int5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5CDD1A-340C-E864-3F9E-DADD5FF24F97}"/>
              </a:ext>
            </a:extLst>
          </p:cNvPr>
          <p:cNvSpPr txBox="1"/>
          <p:nvPr/>
        </p:nvSpPr>
        <p:spPr>
          <a:xfrm>
            <a:off x="14071426" y="11196877"/>
            <a:ext cx="6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Int6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6DEA81-6E06-68CF-E8BC-A091314EC59E}"/>
              </a:ext>
            </a:extLst>
          </p:cNvPr>
          <p:cNvSpPr txBox="1"/>
          <p:nvPr/>
        </p:nvSpPr>
        <p:spPr>
          <a:xfrm>
            <a:off x="15493944" y="8031732"/>
            <a:ext cx="6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Int7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2C9955-CAFC-5ECA-C9BE-507A0ED224AB}"/>
              </a:ext>
            </a:extLst>
          </p:cNvPr>
          <p:cNvSpPr txBox="1"/>
          <p:nvPr/>
        </p:nvSpPr>
        <p:spPr>
          <a:xfrm>
            <a:off x="16856560" y="6774416"/>
            <a:ext cx="8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AGC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E2E96A5-23DB-E9FA-2F76-48F281212074}"/>
              </a:ext>
            </a:extLst>
          </p:cNvPr>
          <p:cNvGrpSpPr/>
          <p:nvPr/>
        </p:nvGrpSpPr>
        <p:grpSpPr>
          <a:xfrm>
            <a:off x="1510433" y="3731454"/>
            <a:ext cx="2261340" cy="1743399"/>
            <a:chOff x="-654766" y="-2048936"/>
            <a:chExt cx="2261340" cy="1743399"/>
          </a:xfrm>
        </p:grpSpPr>
        <p:pic>
          <p:nvPicPr>
            <p:cNvPr id="78" name="그림 77" descr="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AAF29891-3F13-CD5B-2C22-12AA121FF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3" t="32020" r="27255" b="26138"/>
            <a:stretch/>
          </p:blipFill>
          <p:spPr>
            <a:xfrm>
              <a:off x="-654766" y="-2048936"/>
              <a:ext cx="2261340" cy="1514994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BCCFB9F-5E6E-4EBC-1741-15B2DC686AAA}"/>
                </a:ext>
              </a:extLst>
            </p:cNvPr>
            <p:cNvSpPr txBox="1"/>
            <p:nvPr/>
          </p:nvSpPr>
          <p:spPr>
            <a:xfrm>
              <a:off x="100597" y="-705647"/>
              <a:ext cx="750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7C17335-0CD3-43F3-4B21-C5CE9D2923E2}"/>
              </a:ext>
            </a:extLst>
          </p:cNvPr>
          <p:cNvGrpSpPr/>
          <p:nvPr/>
        </p:nvGrpSpPr>
        <p:grpSpPr>
          <a:xfrm>
            <a:off x="17913077" y="5754154"/>
            <a:ext cx="2900790" cy="1837781"/>
            <a:chOff x="4385718" y="-1880820"/>
            <a:chExt cx="2900790" cy="1837781"/>
          </a:xfrm>
        </p:grpSpPr>
        <p:pic>
          <p:nvPicPr>
            <p:cNvPr id="76" name="그림 75" descr="예술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045F3F7-EEF9-4504-2268-6BE81D723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5" t="17863" r="17944" b="32417"/>
            <a:stretch/>
          </p:blipFill>
          <p:spPr>
            <a:xfrm>
              <a:off x="4385718" y="-1880820"/>
              <a:ext cx="2900790" cy="1637726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689A1B-4978-F688-5B14-AF6EED00725A}"/>
                </a:ext>
              </a:extLst>
            </p:cNvPr>
            <p:cNvSpPr txBox="1"/>
            <p:nvPr/>
          </p:nvSpPr>
          <p:spPr>
            <a:xfrm>
              <a:off x="5460806" y="-443149"/>
              <a:ext cx="750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AGC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8AB15ED-6584-CB8E-5703-E07A806E3F91}"/>
              </a:ext>
            </a:extLst>
          </p:cNvPr>
          <p:cNvGrpSpPr/>
          <p:nvPr/>
        </p:nvGrpSpPr>
        <p:grpSpPr>
          <a:xfrm>
            <a:off x="2100863" y="6818142"/>
            <a:ext cx="3246306" cy="4449998"/>
            <a:chOff x="-2451490" y="1776918"/>
            <a:chExt cx="3246306" cy="4449998"/>
          </a:xfrm>
        </p:grpSpPr>
        <p:pic>
          <p:nvPicPr>
            <p:cNvPr id="74" name="그림 73" descr="스케치, 그림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98B3D043-A0DD-04C8-C808-952408B58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08" t="17573" r="33408" b="9649"/>
            <a:stretch/>
          </p:blipFill>
          <p:spPr>
            <a:xfrm>
              <a:off x="-2451490" y="1776918"/>
              <a:ext cx="3246306" cy="4218762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BA4852-4343-F1A4-1288-90A5AB013A80}"/>
                </a:ext>
              </a:extLst>
            </p:cNvPr>
            <p:cNvSpPr txBox="1"/>
            <p:nvPr/>
          </p:nvSpPr>
          <p:spPr>
            <a:xfrm>
              <a:off x="-1152596" y="5826806"/>
              <a:ext cx="648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Int1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6B2CABF-073E-4511-0D12-0C971A077CC9}"/>
              </a:ext>
            </a:extLst>
          </p:cNvPr>
          <p:cNvGrpSpPr/>
          <p:nvPr/>
        </p:nvGrpSpPr>
        <p:grpSpPr>
          <a:xfrm>
            <a:off x="6048319" y="8154706"/>
            <a:ext cx="2863346" cy="5246015"/>
            <a:chOff x="1354014" y="3906489"/>
            <a:chExt cx="2863346" cy="5246015"/>
          </a:xfrm>
        </p:grpSpPr>
        <p:pic>
          <p:nvPicPr>
            <p:cNvPr id="72" name="그림 71" descr="그림, 스케치이(가) 표시된 사진&#10;&#10;자동 생성된 설명">
              <a:extLst>
                <a:ext uri="{FF2B5EF4-FFF2-40B4-BE49-F238E27FC236}">
                  <a16:creationId xmlns:a16="http://schemas.microsoft.com/office/drawing/2014/main" id="{DACA8D01-F7A4-8F8A-D11B-A69AF4799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8" t="33918" r="39604" b="4565"/>
            <a:stretch/>
          </p:blipFill>
          <p:spPr>
            <a:xfrm>
              <a:off x="1354014" y="3906489"/>
              <a:ext cx="2863346" cy="503144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BE0647-766D-2918-06F6-B6C6517F7E51}"/>
                </a:ext>
              </a:extLst>
            </p:cNvPr>
            <p:cNvSpPr txBox="1"/>
            <p:nvPr/>
          </p:nvSpPr>
          <p:spPr>
            <a:xfrm>
              <a:off x="2426951" y="8752394"/>
              <a:ext cx="717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Int2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0C86234-6428-F5C3-4A55-A1D97628CAAA}"/>
              </a:ext>
            </a:extLst>
          </p:cNvPr>
          <p:cNvGrpSpPr/>
          <p:nvPr/>
        </p:nvGrpSpPr>
        <p:grpSpPr>
          <a:xfrm>
            <a:off x="6048319" y="856894"/>
            <a:ext cx="3534223" cy="5077327"/>
            <a:chOff x="2112860" y="-3343320"/>
            <a:chExt cx="3534223" cy="5077327"/>
          </a:xfrm>
        </p:grpSpPr>
        <p:pic>
          <p:nvPicPr>
            <p:cNvPr id="68" name="그림 67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8DB3CB3B-1D44-C0AA-1573-9060A2041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7" t="38222" r="45456"/>
            <a:stretch/>
          </p:blipFill>
          <p:spPr>
            <a:xfrm>
              <a:off x="2112860" y="-3224742"/>
              <a:ext cx="3135398" cy="4744434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36B0D41-DFB4-9917-F6F3-2422E8B6CA90}"/>
                </a:ext>
              </a:extLst>
            </p:cNvPr>
            <p:cNvSpPr txBox="1"/>
            <p:nvPr/>
          </p:nvSpPr>
          <p:spPr>
            <a:xfrm>
              <a:off x="3402109" y="1333897"/>
              <a:ext cx="556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양쪽 대괄호 69">
              <a:extLst>
                <a:ext uri="{FF2B5EF4-FFF2-40B4-BE49-F238E27FC236}">
                  <a16:creationId xmlns:a16="http://schemas.microsoft.com/office/drawing/2014/main" id="{2AA2BC47-13DF-77D7-83E7-597B9397F0B0}"/>
                </a:ext>
              </a:extLst>
            </p:cNvPr>
            <p:cNvSpPr/>
            <p:nvPr/>
          </p:nvSpPr>
          <p:spPr>
            <a:xfrm>
              <a:off x="2112860" y="-3224741"/>
              <a:ext cx="3135398" cy="4464770"/>
            </a:xfrm>
            <a:prstGeom prst="bracketPair">
              <a:avLst>
                <a:gd name="adj" fmla="val 401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D9DD25-6463-1708-103A-12FAF2CF4F47}"/>
                </a:ext>
              </a:extLst>
            </p:cNvPr>
            <p:cNvSpPr txBox="1"/>
            <p:nvPr/>
          </p:nvSpPr>
          <p:spPr>
            <a:xfrm>
              <a:off x="5278511" y="-3343320"/>
              <a:ext cx="368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‡</a:t>
              </a:r>
              <a:endParaRPr lang="ko-KR" altLang="en-US" sz="24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47733FA-B2F6-2870-C6BC-F7072F69EC11}"/>
              </a:ext>
            </a:extLst>
          </p:cNvPr>
          <p:cNvGrpSpPr/>
          <p:nvPr/>
        </p:nvGrpSpPr>
        <p:grpSpPr>
          <a:xfrm>
            <a:off x="9771869" y="1069303"/>
            <a:ext cx="3688894" cy="5324302"/>
            <a:chOff x="5980075" y="-6267890"/>
            <a:chExt cx="3688894" cy="5324302"/>
          </a:xfrm>
        </p:grpSpPr>
        <p:pic>
          <p:nvPicPr>
            <p:cNvPr id="66" name="그림 65" descr="그림, 스케치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594F8028-2E04-9A87-DC1D-F4C7D8CEC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3" t="40529" r="40861"/>
            <a:stretch/>
          </p:blipFill>
          <p:spPr>
            <a:xfrm>
              <a:off x="5980075" y="-6267890"/>
              <a:ext cx="3688894" cy="5125258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F216D54-7F2C-6622-2424-3AB1D4E71339}"/>
                </a:ext>
              </a:extLst>
            </p:cNvPr>
            <p:cNvSpPr txBox="1"/>
            <p:nvPr/>
          </p:nvSpPr>
          <p:spPr>
            <a:xfrm>
              <a:off x="7500264" y="-1343698"/>
              <a:ext cx="648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Int3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634255-A2BC-DE8B-A7F4-DB8637F2D7F1}"/>
              </a:ext>
            </a:extLst>
          </p:cNvPr>
          <p:cNvGrpSpPr/>
          <p:nvPr/>
        </p:nvGrpSpPr>
        <p:grpSpPr>
          <a:xfrm>
            <a:off x="8996970" y="9348637"/>
            <a:ext cx="3381480" cy="5040868"/>
            <a:chOff x="10085862" y="-2950904"/>
            <a:chExt cx="3381480" cy="5040868"/>
          </a:xfrm>
        </p:grpSpPr>
        <p:pic>
          <p:nvPicPr>
            <p:cNvPr id="64" name="그림 63" descr="그림, 스케치이(가) 표시된 사진&#10;&#10;자동 생성된 설명">
              <a:extLst>
                <a:ext uri="{FF2B5EF4-FFF2-40B4-BE49-F238E27FC236}">
                  <a16:creationId xmlns:a16="http://schemas.microsoft.com/office/drawing/2014/main" id="{5AC44A47-E71F-F272-1E1B-57C9E9EB2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06" t="45825" r="43622"/>
            <a:stretch/>
          </p:blipFill>
          <p:spPr>
            <a:xfrm>
              <a:off x="10085862" y="-2950904"/>
              <a:ext cx="3381480" cy="484532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C7A9F5-BF86-4936-CFA9-F8328393167A}"/>
                </a:ext>
              </a:extLst>
            </p:cNvPr>
            <p:cNvSpPr txBox="1"/>
            <p:nvPr/>
          </p:nvSpPr>
          <p:spPr>
            <a:xfrm>
              <a:off x="11422513" y="1689854"/>
              <a:ext cx="708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Int4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F220823-D994-5B2A-2FED-5FE5FDF3C87F}"/>
              </a:ext>
            </a:extLst>
          </p:cNvPr>
          <p:cNvGrpSpPr/>
          <p:nvPr/>
        </p:nvGrpSpPr>
        <p:grpSpPr>
          <a:xfrm>
            <a:off x="12537749" y="11753325"/>
            <a:ext cx="3638494" cy="5059559"/>
            <a:chOff x="9075760" y="-3312048"/>
            <a:chExt cx="3638494" cy="5059559"/>
          </a:xfrm>
        </p:grpSpPr>
        <p:pic>
          <p:nvPicPr>
            <p:cNvPr id="62" name="그림 61" descr="그림, 스케치이(가) 표시된 사진&#10;&#10;자동 생성된 설명">
              <a:extLst>
                <a:ext uri="{FF2B5EF4-FFF2-40B4-BE49-F238E27FC236}">
                  <a16:creationId xmlns:a16="http://schemas.microsoft.com/office/drawing/2014/main" id="{A2EDCE52-1D2E-EB21-7ED2-6063C0216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97" t="44489" r="41932"/>
            <a:stretch/>
          </p:blipFill>
          <p:spPr>
            <a:xfrm>
              <a:off x="9075760" y="-3312048"/>
              <a:ext cx="3638494" cy="482304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F6E69C-EDD4-1D1A-D41F-926EDDFC42E2}"/>
                </a:ext>
              </a:extLst>
            </p:cNvPr>
            <p:cNvSpPr txBox="1"/>
            <p:nvPr/>
          </p:nvSpPr>
          <p:spPr>
            <a:xfrm>
              <a:off x="10570749" y="1347401"/>
              <a:ext cx="648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Int5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C5EED07-5686-023A-4764-6B4F277A14B0}"/>
              </a:ext>
            </a:extLst>
          </p:cNvPr>
          <p:cNvGrpSpPr/>
          <p:nvPr/>
        </p:nvGrpSpPr>
        <p:grpSpPr>
          <a:xfrm>
            <a:off x="16570172" y="8278791"/>
            <a:ext cx="3282694" cy="6198195"/>
            <a:chOff x="10024929" y="-4495303"/>
            <a:chExt cx="3282694" cy="6198195"/>
          </a:xfrm>
        </p:grpSpPr>
        <p:pic>
          <p:nvPicPr>
            <p:cNvPr id="60" name="그림 59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454608ED-C08C-40EF-E864-49E5B261F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8" t="34005" r="38772"/>
            <a:stretch/>
          </p:blipFill>
          <p:spPr>
            <a:xfrm>
              <a:off x="10024929" y="-4495303"/>
              <a:ext cx="3282694" cy="599504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1B54F8C-0A8B-DFCF-F50E-475BF35FC9C0}"/>
                </a:ext>
              </a:extLst>
            </p:cNvPr>
            <p:cNvSpPr txBox="1"/>
            <p:nvPr/>
          </p:nvSpPr>
          <p:spPr>
            <a:xfrm>
              <a:off x="11310950" y="1302782"/>
              <a:ext cx="710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Int6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CC6441D-4505-396A-2D03-D0168538751D}"/>
              </a:ext>
            </a:extLst>
          </p:cNvPr>
          <p:cNvGrpSpPr/>
          <p:nvPr/>
        </p:nvGrpSpPr>
        <p:grpSpPr>
          <a:xfrm>
            <a:off x="14079761" y="688400"/>
            <a:ext cx="2568562" cy="6184371"/>
            <a:chOff x="9879881" y="-3634965"/>
            <a:chExt cx="2568562" cy="6184371"/>
          </a:xfrm>
        </p:grpSpPr>
        <p:pic>
          <p:nvPicPr>
            <p:cNvPr id="58" name="그림 57" descr="스케치, 예술이(가) 표시된 사진&#10;&#10;자동 생성된 설명">
              <a:extLst>
                <a:ext uri="{FF2B5EF4-FFF2-40B4-BE49-F238E27FC236}">
                  <a16:creationId xmlns:a16="http://schemas.microsoft.com/office/drawing/2014/main" id="{09AC964F-C3DA-81BA-B98B-438422086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48" t="4409" r="33007"/>
            <a:stretch/>
          </p:blipFill>
          <p:spPr>
            <a:xfrm>
              <a:off x="9879881" y="-3634965"/>
              <a:ext cx="2568562" cy="5945336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797581-B3FF-2ED9-9D2D-42FB1949541E}"/>
                </a:ext>
              </a:extLst>
            </p:cNvPr>
            <p:cNvSpPr txBox="1"/>
            <p:nvPr/>
          </p:nvSpPr>
          <p:spPr>
            <a:xfrm>
              <a:off x="10833180" y="2149296"/>
              <a:ext cx="661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rgbClr val="1D1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Int7</a:t>
              </a:r>
              <a:endParaRPr lang="ko-KR" altLang="en-US" sz="20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D4E9C6A-7BD4-C5A8-8DE6-71A4EDC7DFE5}"/>
              </a:ext>
            </a:extLst>
          </p:cNvPr>
          <p:cNvCxnSpPr>
            <a:cxnSpLocks/>
          </p:cNvCxnSpPr>
          <p:nvPr/>
        </p:nvCxnSpPr>
        <p:spPr>
          <a:xfrm>
            <a:off x="789918" y="682"/>
            <a:ext cx="0" cy="17184931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0C6825D-7C83-B1B7-F6AD-97953660B209}"/>
              </a:ext>
            </a:extLst>
          </p:cNvPr>
          <p:cNvCxnSpPr>
            <a:cxnSpLocks/>
          </p:cNvCxnSpPr>
          <p:nvPr/>
        </p:nvCxnSpPr>
        <p:spPr>
          <a:xfrm flipH="1">
            <a:off x="770868" y="17185613"/>
            <a:ext cx="21120056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082ACF-BC8B-7173-B473-93916F51AE3A}"/>
              </a:ext>
            </a:extLst>
          </p:cNvPr>
          <p:cNvSpPr txBox="1"/>
          <p:nvPr/>
        </p:nvSpPr>
        <p:spPr>
          <a:xfrm rot="16200000">
            <a:off x="-1149993" y="8269982"/>
            <a:ext cx="29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 (kcal/mol)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C10A6F-6F3D-7020-0191-EE47C1026017}"/>
              </a:ext>
            </a:extLst>
          </p:cNvPr>
          <p:cNvSpPr txBox="1"/>
          <p:nvPr/>
        </p:nvSpPr>
        <p:spPr>
          <a:xfrm>
            <a:off x="9125737" y="17331425"/>
            <a:ext cx="441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Reaction Coordinate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74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49</Words>
  <Application>Microsoft Office PowerPoint</Application>
  <PresentationFormat>사용자 지정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윤성현</dc:creator>
  <cp:lastModifiedBy>윤성현</cp:lastModifiedBy>
  <cp:revision>1</cp:revision>
  <dcterms:created xsi:type="dcterms:W3CDTF">2023-10-24T11:07:53Z</dcterms:created>
  <dcterms:modified xsi:type="dcterms:W3CDTF">2023-10-24T11:10:01Z</dcterms:modified>
</cp:coreProperties>
</file>