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891625" cy="17978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72" y="2942306"/>
            <a:ext cx="18607881" cy="6259160"/>
          </a:xfrm>
        </p:spPr>
        <p:txBody>
          <a:bodyPr anchor="b"/>
          <a:lstStyle>
            <a:lvl1pPr algn="ctr">
              <a:defRPr sz="143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453" y="9442843"/>
            <a:ext cx="16418719" cy="4340626"/>
          </a:xfrm>
        </p:spPr>
        <p:txBody>
          <a:bodyPr/>
          <a:lstStyle>
            <a:lvl1pPr marL="0" indent="0" algn="ctr">
              <a:buNone/>
              <a:defRPr sz="5746"/>
            </a:lvl1pPr>
            <a:lvl2pPr marL="1094583" indent="0" algn="ctr">
              <a:buNone/>
              <a:defRPr sz="4788"/>
            </a:lvl2pPr>
            <a:lvl3pPr marL="2189165" indent="0" algn="ctr">
              <a:buNone/>
              <a:defRPr sz="4309"/>
            </a:lvl3pPr>
            <a:lvl4pPr marL="3283748" indent="0" algn="ctr">
              <a:buNone/>
              <a:defRPr sz="3831"/>
            </a:lvl4pPr>
            <a:lvl5pPr marL="4378330" indent="0" algn="ctr">
              <a:buNone/>
              <a:defRPr sz="3831"/>
            </a:lvl5pPr>
            <a:lvl6pPr marL="5472913" indent="0" algn="ctr">
              <a:buNone/>
              <a:defRPr sz="3831"/>
            </a:lvl6pPr>
            <a:lvl7pPr marL="6567495" indent="0" algn="ctr">
              <a:buNone/>
              <a:defRPr sz="3831"/>
            </a:lvl7pPr>
            <a:lvl8pPr marL="7662078" indent="0" algn="ctr">
              <a:buNone/>
              <a:defRPr sz="3831"/>
            </a:lvl8pPr>
            <a:lvl9pPr marL="8756660" indent="0" algn="ctr">
              <a:buNone/>
              <a:defRPr sz="38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6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6195" y="957185"/>
            <a:ext cx="4720382" cy="152358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5050" y="957185"/>
            <a:ext cx="13887500" cy="152358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48" y="4482130"/>
            <a:ext cx="18881527" cy="7478529"/>
          </a:xfrm>
        </p:spPr>
        <p:txBody>
          <a:bodyPr anchor="b"/>
          <a:lstStyle>
            <a:lvl1pPr>
              <a:defRPr sz="143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648" y="12031409"/>
            <a:ext cx="18881527" cy="3932782"/>
          </a:xfrm>
        </p:spPr>
        <p:txBody>
          <a:bodyPr/>
          <a:lstStyle>
            <a:lvl1pPr marL="0" indent="0">
              <a:buNone/>
              <a:defRPr sz="5746">
                <a:solidFill>
                  <a:schemeClr val="tx1"/>
                </a:solidFill>
              </a:defRPr>
            </a:lvl1pPr>
            <a:lvl2pPr marL="1094583" indent="0">
              <a:buNone/>
              <a:defRPr sz="4788">
                <a:solidFill>
                  <a:schemeClr val="tx1">
                    <a:tint val="75000"/>
                  </a:schemeClr>
                </a:solidFill>
              </a:defRPr>
            </a:lvl2pPr>
            <a:lvl3pPr marL="2189165" indent="0">
              <a:buNone/>
              <a:defRPr sz="4309">
                <a:solidFill>
                  <a:schemeClr val="tx1">
                    <a:tint val="75000"/>
                  </a:schemeClr>
                </a:solidFill>
              </a:defRPr>
            </a:lvl3pPr>
            <a:lvl4pPr marL="3283748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4pPr>
            <a:lvl5pPr marL="4378330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5pPr>
            <a:lvl6pPr marL="5472913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6pPr>
            <a:lvl7pPr marL="6567495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7pPr>
            <a:lvl8pPr marL="7662078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8pPr>
            <a:lvl9pPr marL="8756660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049" y="4785927"/>
            <a:ext cx="9303941" cy="114071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2635" y="4785927"/>
            <a:ext cx="9303941" cy="114071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0" y="957189"/>
            <a:ext cx="18881527" cy="347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903" y="4407216"/>
            <a:ext cx="9261182" cy="2159908"/>
          </a:xfrm>
        </p:spPr>
        <p:txBody>
          <a:bodyPr anchor="b"/>
          <a:lstStyle>
            <a:lvl1pPr marL="0" indent="0">
              <a:buNone/>
              <a:defRPr sz="5746" b="1"/>
            </a:lvl1pPr>
            <a:lvl2pPr marL="1094583" indent="0">
              <a:buNone/>
              <a:defRPr sz="4788" b="1"/>
            </a:lvl2pPr>
            <a:lvl3pPr marL="2189165" indent="0">
              <a:buNone/>
              <a:defRPr sz="4309" b="1"/>
            </a:lvl3pPr>
            <a:lvl4pPr marL="3283748" indent="0">
              <a:buNone/>
              <a:defRPr sz="3831" b="1"/>
            </a:lvl4pPr>
            <a:lvl5pPr marL="4378330" indent="0">
              <a:buNone/>
              <a:defRPr sz="3831" b="1"/>
            </a:lvl5pPr>
            <a:lvl6pPr marL="5472913" indent="0">
              <a:buNone/>
              <a:defRPr sz="3831" b="1"/>
            </a:lvl6pPr>
            <a:lvl7pPr marL="6567495" indent="0">
              <a:buNone/>
              <a:defRPr sz="3831" b="1"/>
            </a:lvl7pPr>
            <a:lvl8pPr marL="7662078" indent="0">
              <a:buNone/>
              <a:defRPr sz="3831" b="1"/>
            </a:lvl8pPr>
            <a:lvl9pPr marL="8756660" indent="0">
              <a:buNone/>
              <a:defRPr sz="38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7903" y="6567124"/>
            <a:ext cx="9261182" cy="9659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82636" y="4407216"/>
            <a:ext cx="9306792" cy="2159908"/>
          </a:xfrm>
        </p:spPr>
        <p:txBody>
          <a:bodyPr anchor="b"/>
          <a:lstStyle>
            <a:lvl1pPr marL="0" indent="0">
              <a:buNone/>
              <a:defRPr sz="5746" b="1"/>
            </a:lvl1pPr>
            <a:lvl2pPr marL="1094583" indent="0">
              <a:buNone/>
              <a:defRPr sz="4788" b="1"/>
            </a:lvl2pPr>
            <a:lvl3pPr marL="2189165" indent="0">
              <a:buNone/>
              <a:defRPr sz="4309" b="1"/>
            </a:lvl3pPr>
            <a:lvl4pPr marL="3283748" indent="0">
              <a:buNone/>
              <a:defRPr sz="3831" b="1"/>
            </a:lvl4pPr>
            <a:lvl5pPr marL="4378330" indent="0">
              <a:buNone/>
              <a:defRPr sz="3831" b="1"/>
            </a:lvl5pPr>
            <a:lvl6pPr marL="5472913" indent="0">
              <a:buNone/>
              <a:defRPr sz="3831" b="1"/>
            </a:lvl6pPr>
            <a:lvl7pPr marL="6567495" indent="0">
              <a:buNone/>
              <a:defRPr sz="3831" b="1"/>
            </a:lvl7pPr>
            <a:lvl8pPr marL="7662078" indent="0">
              <a:buNone/>
              <a:defRPr sz="3831" b="1"/>
            </a:lvl8pPr>
            <a:lvl9pPr marL="8756660" indent="0">
              <a:buNone/>
              <a:defRPr sz="38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82636" y="6567124"/>
            <a:ext cx="9306792" cy="9659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1" y="1198562"/>
            <a:ext cx="7060619" cy="4194969"/>
          </a:xfrm>
        </p:spPr>
        <p:txBody>
          <a:bodyPr anchor="b"/>
          <a:lstStyle>
            <a:lvl1pPr>
              <a:defRPr sz="76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6792" y="2588566"/>
            <a:ext cx="11082635" cy="12776344"/>
          </a:xfrm>
        </p:spPr>
        <p:txBody>
          <a:bodyPr/>
          <a:lstStyle>
            <a:lvl1pPr>
              <a:defRPr sz="7661"/>
            </a:lvl1pPr>
            <a:lvl2pPr>
              <a:defRPr sz="6703"/>
            </a:lvl2pPr>
            <a:lvl3pPr>
              <a:defRPr sz="5746"/>
            </a:lvl3pPr>
            <a:lvl4pPr>
              <a:defRPr sz="4788"/>
            </a:lvl4pPr>
            <a:lvl5pPr>
              <a:defRPr sz="4788"/>
            </a:lvl5pPr>
            <a:lvl6pPr>
              <a:defRPr sz="4788"/>
            </a:lvl6pPr>
            <a:lvl7pPr>
              <a:defRPr sz="4788"/>
            </a:lvl7pPr>
            <a:lvl8pPr>
              <a:defRPr sz="4788"/>
            </a:lvl8pPr>
            <a:lvl9pPr>
              <a:defRPr sz="4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7901" y="5393531"/>
            <a:ext cx="7060619" cy="9992184"/>
          </a:xfrm>
        </p:spPr>
        <p:txBody>
          <a:bodyPr/>
          <a:lstStyle>
            <a:lvl1pPr marL="0" indent="0">
              <a:buNone/>
              <a:defRPr sz="3831"/>
            </a:lvl1pPr>
            <a:lvl2pPr marL="1094583" indent="0">
              <a:buNone/>
              <a:defRPr sz="3352"/>
            </a:lvl2pPr>
            <a:lvl3pPr marL="2189165" indent="0">
              <a:buNone/>
              <a:defRPr sz="2873"/>
            </a:lvl3pPr>
            <a:lvl4pPr marL="3283748" indent="0">
              <a:buNone/>
              <a:defRPr sz="2394"/>
            </a:lvl4pPr>
            <a:lvl5pPr marL="4378330" indent="0">
              <a:buNone/>
              <a:defRPr sz="2394"/>
            </a:lvl5pPr>
            <a:lvl6pPr marL="5472913" indent="0">
              <a:buNone/>
              <a:defRPr sz="2394"/>
            </a:lvl6pPr>
            <a:lvl7pPr marL="6567495" indent="0">
              <a:buNone/>
              <a:defRPr sz="2394"/>
            </a:lvl7pPr>
            <a:lvl8pPr marL="7662078" indent="0">
              <a:buNone/>
              <a:defRPr sz="2394"/>
            </a:lvl8pPr>
            <a:lvl9pPr marL="8756660" indent="0">
              <a:buNone/>
              <a:defRPr sz="2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1" y="1198562"/>
            <a:ext cx="7060619" cy="4194969"/>
          </a:xfrm>
        </p:spPr>
        <p:txBody>
          <a:bodyPr anchor="b"/>
          <a:lstStyle>
            <a:lvl1pPr>
              <a:defRPr sz="76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06792" y="2588566"/>
            <a:ext cx="11082635" cy="12776344"/>
          </a:xfrm>
        </p:spPr>
        <p:txBody>
          <a:bodyPr anchor="t"/>
          <a:lstStyle>
            <a:lvl1pPr marL="0" indent="0">
              <a:buNone/>
              <a:defRPr sz="7661"/>
            </a:lvl1pPr>
            <a:lvl2pPr marL="1094583" indent="0">
              <a:buNone/>
              <a:defRPr sz="6703"/>
            </a:lvl2pPr>
            <a:lvl3pPr marL="2189165" indent="0">
              <a:buNone/>
              <a:defRPr sz="5746"/>
            </a:lvl3pPr>
            <a:lvl4pPr marL="3283748" indent="0">
              <a:buNone/>
              <a:defRPr sz="4788"/>
            </a:lvl4pPr>
            <a:lvl5pPr marL="4378330" indent="0">
              <a:buNone/>
              <a:defRPr sz="4788"/>
            </a:lvl5pPr>
            <a:lvl6pPr marL="5472913" indent="0">
              <a:buNone/>
              <a:defRPr sz="4788"/>
            </a:lvl6pPr>
            <a:lvl7pPr marL="6567495" indent="0">
              <a:buNone/>
              <a:defRPr sz="4788"/>
            </a:lvl7pPr>
            <a:lvl8pPr marL="7662078" indent="0">
              <a:buNone/>
              <a:defRPr sz="4788"/>
            </a:lvl8pPr>
            <a:lvl9pPr marL="8756660" indent="0">
              <a:buNone/>
              <a:defRPr sz="4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7901" y="5393531"/>
            <a:ext cx="7060619" cy="9992184"/>
          </a:xfrm>
        </p:spPr>
        <p:txBody>
          <a:bodyPr/>
          <a:lstStyle>
            <a:lvl1pPr marL="0" indent="0">
              <a:buNone/>
              <a:defRPr sz="3831"/>
            </a:lvl1pPr>
            <a:lvl2pPr marL="1094583" indent="0">
              <a:buNone/>
              <a:defRPr sz="3352"/>
            </a:lvl2pPr>
            <a:lvl3pPr marL="2189165" indent="0">
              <a:buNone/>
              <a:defRPr sz="2873"/>
            </a:lvl3pPr>
            <a:lvl4pPr marL="3283748" indent="0">
              <a:buNone/>
              <a:defRPr sz="2394"/>
            </a:lvl4pPr>
            <a:lvl5pPr marL="4378330" indent="0">
              <a:buNone/>
              <a:defRPr sz="2394"/>
            </a:lvl5pPr>
            <a:lvl6pPr marL="5472913" indent="0">
              <a:buNone/>
              <a:defRPr sz="2394"/>
            </a:lvl6pPr>
            <a:lvl7pPr marL="6567495" indent="0">
              <a:buNone/>
              <a:defRPr sz="2394"/>
            </a:lvl7pPr>
            <a:lvl8pPr marL="7662078" indent="0">
              <a:buNone/>
              <a:defRPr sz="2394"/>
            </a:lvl8pPr>
            <a:lvl9pPr marL="8756660" indent="0">
              <a:buNone/>
              <a:defRPr sz="2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5049" y="957189"/>
            <a:ext cx="18881527" cy="34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049" y="4785927"/>
            <a:ext cx="18881527" cy="1140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049" y="16663353"/>
            <a:ext cx="4925616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9E0-C2F1-4195-A161-7F50DA4A3A6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1601" y="16663353"/>
            <a:ext cx="7388423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60960" y="16663353"/>
            <a:ext cx="4925616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B456-0170-4785-A341-A83CABE13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89165" rtl="0" eaLnBrk="1" latinLnBrk="1" hangingPunct="1">
        <a:lnSpc>
          <a:spcPct val="90000"/>
        </a:lnSpc>
        <a:spcBef>
          <a:spcPct val="0"/>
        </a:spcBef>
        <a:buNone/>
        <a:defRPr sz="10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7291" indent="-547291" algn="l" defTabSz="2189165" rtl="0" eaLnBrk="1" latinLnBrk="1" hangingPunct="1">
        <a:lnSpc>
          <a:spcPct val="90000"/>
        </a:lnSpc>
        <a:spcBef>
          <a:spcPts val="2394"/>
        </a:spcBef>
        <a:buFont typeface="Arial" panose="020B0604020202020204" pitchFamily="34" charset="0"/>
        <a:buChar char="•"/>
        <a:defRPr sz="6703" kern="1200">
          <a:solidFill>
            <a:schemeClr val="tx1"/>
          </a:solidFill>
          <a:latin typeface="+mn-lt"/>
          <a:ea typeface="+mn-ea"/>
          <a:cs typeface="+mn-cs"/>
        </a:defRPr>
      </a:lvl1pPr>
      <a:lvl2pPr marL="1641874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5746" kern="1200">
          <a:solidFill>
            <a:schemeClr val="tx1"/>
          </a:solidFill>
          <a:latin typeface="+mn-lt"/>
          <a:ea typeface="+mn-ea"/>
          <a:cs typeface="+mn-cs"/>
        </a:defRPr>
      </a:lvl2pPr>
      <a:lvl3pPr marL="2736456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788" kern="1200">
          <a:solidFill>
            <a:schemeClr val="tx1"/>
          </a:solidFill>
          <a:latin typeface="+mn-lt"/>
          <a:ea typeface="+mn-ea"/>
          <a:cs typeface="+mn-cs"/>
        </a:defRPr>
      </a:lvl3pPr>
      <a:lvl4pPr marL="3831039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4pPr>
      <a:lvl5pPr marL="4925621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5pPr>
      <a:lvl6pPr marL="6020204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6pPr>
      <a:lvl7pPr marL="7114786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7pPr>
      <a:lvl8pPr marL="8209369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8pPr>
      <a:lvl9pPr marL="9303951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1pPr>
      <a:lvl2pPr marL="1094583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2pPr>
      <a:lvl3pPr marL="2189165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3pPr>
      <a:lvl4pPr marL="3283748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4pPr>
      <a:lvl5pPr marL="437833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5pPr>
      <a:lvl6pPr marL="5472913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6pPr>
      <a:lvl7pPr marL="6567495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7pPr>
      <a:lvl8pPr marL="7662078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8pPr>
      <a:lvl9pPr marL="875666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0A9D8A-2341-7941-B95A-1B53CE3CB1D3}"/>
              </a:ext>
            </a:extLst>
          </p:cNvPr>
          <p:cNvSpPr/>
          <p:nvPr/>
        </p:nvSpPr>
        <p:spPr>
          <a:xfrm>
            <a:off x="4535588" y="5779841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F91225-2B4B-61CC-641A-3D3C73432938}"/>
              </a:ext>
            </a:extLst>
          </p:cNvPr>
          <p:cNvSpPr/>
          <p:nvPr/>
        </p:nvSpPr>
        <p:spPr>
          <a:xfrm>
            <a:off x="5958106" y="5982390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80AA1-8FDA-E10D-49AB-15F485938F4D}"/>
              </a:ext>
            </a:extLst>
          </p:cNvPr>
          <p:cNvSpPr/>
          <p:nvPr/>
        </p:nvSpPr>
        <p:spPr>
          <a:xfrm>
            <a:off x="7380624" y="8273201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9ABFF-4F87-B4D6-878B-B039920888FB}"/>
              </a:ext>
            </a:extLst>
          </p:cNvPr>
          <p:cNvSpPr/>
          <p:nvPr/>
        </p:nvSpPr>
        <p:spPr>
          <a:xfrm>
            <a:off x="8803142" y="3011242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9D45C-C331-5404-32FC-00880A208EB1}"/>
              </a:ext>
            </a:extLst>
          </p:cNvPr>
          <p:cNvSpPr/>
          <p:nvPr/>
        </p:nvSpPr>
        <p:spPr>
          <a:xfrm>
            <a:off x="10225660" y="7319056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20587-063E-1498-CDC9-4F1EC0AFEF4C}"/>
              </a:ext>
            </a:extLst>
          </p:cNvPr>
          <p:cNvSpPr/>
          <p:nvPr/>
        </p:nvSpPr>
        <p:spPr>
          <a:xfrm>
            <a:off x="11648178" y="8451273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63805-59D8-8ECF-05CF-934825EDCEC9}"/>
              </a:ext>
            </a:extLst>
          </p:cNvPr>
          <p:cNvSpPr/>
          <p:nvPr/>
        </p:nvSpPr>
        <p:spPr>
          <a:xfrm>
            <a:off x="13070696" y="9082510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6BC458-FA4F-D309-348B-E208734E55A1}"/>
              </a:ext>
            </a:extLst>
          </p:cNvPr>
          <p:cNvSpPr/>
          <p:nvPr/>
        </p:nvSpPr>
        <p:spPr>
          <a:xfrm>
            <a:off x="14493214" y="11151015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0C15B-88F4-14FC-951B-C4A7987C3257}"/>
              </a:ext>
            </a:extLst>
          </p:cNvPr>
          <p:cNvSpPr/>
          <p:nvPr/>
        </p:nvSpPr>
        <p:spPr>
          <a:xfrm>
            <a:off x="15915732" y="8728629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9F44B-6768-4A53-FFE7-4CAD0CF35D16}"/>
              </a:ext>
            </a:extLst>
          </p:cNvPr>
          <p:cNvSpPr/>
          <p:nvPr/>
        </p:nvSpPr>
        <p:spPr>
          <a:xfrm>
            <a:off x="17338254" y="7871174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29081A-AEB5-8BCE-D1C4-D50E1DA333E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09588" y="5817641"/>
            <a:ext cx="648518" cy="20254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F0A2F0-FA25-1DF0-CD48-54E34C748447}"/>
              </a:ext>
            </a:extLst>
          </p:cNvPr>
          <p:cNvSpPr txBox="1"/>
          <p:nvPr/>
        </p:nvSpPr>
        <p:spPr>
          <a:xfrm>
            <a:off x="4540168" y="5929206"/>
            <a:ext cx="83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497DE-0B8E-C8EC-1B1B-8AEC37B01EC8}"/>
              </a:ext>
            </a:extLst>
          </p:cNvPr>
          <p:cNvSpPr txBox="1"/>
          <p:nvPr/>
        </p:nvSpPr>
        <p:spPr>
          <a:xfrm>
            <a:off x="4654822" y="5363949"/>
            <a:ext cx="65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D3DE55-EC8F-936F-C7FC-7D5DBC087F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32106" y="6020190"/>
            <a:ext cx="648518" cy="22908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D17EF8-E77B-EF8A-56F7-01229F79AF13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154624" y="3049042"/>
            <a:ext cx="648518" cy="52619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680880-920B-7BD6-EA16-FA334F4E173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577142" y="3049042"/>
            <a:ext cx="648518" cy="43078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F29091-65DF-F80B-1F6F-F165D74AF92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999660" y="7356856"/>
            <a:ext cx="648518" cy="113221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11C31A-D3F1-3CA2-F484-B912C9F8939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422178" y="8489073"/>
            <a:ext cx="648518" cy="63123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649E12-924D-CD4E-F876-429D51B16E2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3844696" y="9120310"/>
            <a:ext cx="648518" cy="20685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72518-97C2-9797-F4C0-54E0753925E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5267214" y="8766429"/>
            <a:ext cx="648518" cy="242238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B4C0F7-EA00-52E4-C95D-982007B215D5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6689732" y="7908974"/>
            <a:ext cx="648522" cy="85745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640729-5167-B82F-68CE-7A023DBF5596}"/>
                  </a:ext>
                </a:extLst>
              </p:cNvPr>
              <p:cNvSpPr txBox="1"/>
              <p:nvPr/>
            </p:nvSpPr>
            <p:spPr>
              <a:xfrm>
                <a:off x="5957698" y="5551487"/>
                <a:ext cx="731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640729-5167-B82F-68CE-7A023DBF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5551487"/>
                <a:ext cx="731751" cy="400110"/>
              </a:xfrm>
              <a:prstGeom prst="rect">
                <a:avLst/>
              </a:prstGeom>
              <a:blipFill>
                <a:blip r:embed="rId2"/>
                <a:stretch>
                  <a:fillRect t="-7692" r="-8333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A15F4B-D3BE-B55E-524E-E95F63C1CEEB}"/>
                  </a:ext>
                </a:extLst>
              </p:cNvPr>
              <p:cNvSpPr txBox="1"/>
              <p:nvPr/>
            </p:nvSpPr>
            <p:spPr>
              <a:xfrm>
                <a:off x="7303622" y="7817775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19.0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A15F4B-D3BE-B55E-524E-E95F63C1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2" y="7817775"/>
                <a:ext cx="986061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B4F60D-9449-087E-B4C1-BF1014716161}"/>
              </a:ext>
            </a:extLst>
          </p:cNvPr>
          <p:cNvSpPr txBox="1"/>
          <p:nvPr/>
        </p:nvSpPr>
        <p:spPr>
          <a:xfrm>
            <a:off x="8852447" y="2532149"/>
            <a:ext cx="77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21.6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B0C960-796B-D33C-20E5-1AB68E1D779D}"/>
                  </a:ext>
                </a:extLst>
              </p:cNvPr>
              <p:cNvSpPr txBox="1"/>
              <p:nvPr/>
            </p:nvSpPr>
            <p:spPr>
              <a:xfrm>
                <a:off x="10214836" y="6884141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11.8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B0C960-796B-D33C-20E5-1AB68E1D7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836" y="6884141"/>
                <a:ext cx="986061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43FB69-D0E4-BDAC-EA92-59F61D7892E4}"/>
                  </a:ext>
                </a:extLst>
              </p:cNvPr>
              <p:cNvSpPr txBox="1"/>
              <p:nvPr/>
            </p:nvSpPr>
            <p:spPr>
              <a:xfrm>
                <a:off x="11594234" y="8021261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20.5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43FB69-D0E4-BDAC-EA92-59F61D789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234" y="8021261"/>
                <a:ext cx="986061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8290B0-5367-2152-297C-F90E6B305E66}"/>
                  </a:ext>
                </a:extLst>
              </p:cNvPr>
              <p:cNvSpPr txBox="1"/>
              <p:nvPr/>
            </p:nvSpPr>
            <p:spPr>
              <a:xfrm>
                <a:off x="13004875" y="8656031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25.4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8290B0-5367-2152-297C-F90E6B30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75" y="8656031"/>
                <a:ext cx="986061" cy="400110"/>
              </a:xfrm>
              <a:prstGeom prst="rect">
                <a:avLst/>
              </a:prstGeom>
              <a:blipFill>
                <a:blip r:embed="rId6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3B4FDE-0EBD-7BC3-EE90-7350812E4BE5}"/>
                  </a:ext>
                </a:extLst>
              </p:cNvPr>
              <p:cNvSpPr txBox="1"/>
              <p:nvPr/>
            </p:nvSpPr>
            <p:spPr>
              <a:xfrm>
                <a:off x="14424314" y="10725056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41.4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3B4FDE-0EBD-7BC3-EE90-7350812E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314" y="10725056"/>
                <a:ext cx="986061" cy="400110"/>
              </a:xfrm>
              <a:prstGeom prst="rect">
                <a:avLst/>
              </a:prstGeom>
              <a:blipFill>
                <a:blip r:embed="rId7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A05DC2-75E6-8DF1-4313-43E50DDF2146}"/>
                  </a:ext>
                </a:extLst>
              </p:cNvPr>
              <p:cNvSpPr txBox="1"/>
              <p:nvPr/>
            </p:nvSpPr>
            <p:spPr>
              <a:xfrm>
                <a:off x="15815920" y="8295455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22.7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A05DC2-75E6-8DF1-4313-43E50DDF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920" y="8295455"/>
                <a:ext cx="986061" cy="400110"/>
              </a:xfrm>
              <a:prstGeom prst="rect">
                <a:avLst/>
              </a:prstGeom>
              <a:blipFill>
                <a:blip r:embed="rId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6BB1B-6EA4-034F-8B8A-0FDD741CA718}"/>
                  </a:ext>
                </a:extLst>
              </p:cNvPr>
              <p:cNvSpPr txBox="1"/>
              <p:nvPr/>
            </p:nvSpPr>
            <p:spPr>
              <a:xfrm>
                <a:off x="17206823" y="7426553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15.9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6BB1B-6EA4-034F-8B8A-0FDD741C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823" y="7426553"/>
                <a:ext cx="986061" cy="400110"/>
              </a:xfrm>
              <a:prstGeom prst="rect">
                <a:avLst/>
              </a:prstGeom>
              <a:blipFill>
                <a:blip r:embed="rId9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1D7BBC7-17FA-261E-EBF3-80845AA7078E}"/>
              </a:ext>
            </a:extLst>
          </p:cNvPr>
          <p:cNvSpPr txBox="1"/>
          <p:nvPr/>
        </p:nvSpPr>
        <p:spPr>
          <a:xfrm>
            <a:off x="6057861" y="6130991"/>
            <a:ext cx="6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9DA11-23F5-14BB-7B0D-A948C791C55E}"/>
              </a:ext>
            </a:extLst>
          </p:cNvPr>
          <p:cNvSpPr txBox="1"/>
          <p:nvPr/>
        </p:nvSpPr>
        <p:spPr>
          <a:xfrm>
            <a:off x="7473306" y="8383271"/>
            <a:ext cx="6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00306-1C0B-C03C-87F5-D517FDB3EE5E}"/>
              </a:ext>
            </a:extLst>
          </p:cNvPr>
          <p:cNvSpPr txBox="1"/>
          <p:nvPr/>
        </p:nvSpPr>
        <p:spPr>
          <a:xfrm>
            <a:off x="8905835" y="3145465"/>
            <a:ext cx="61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61CE1-3F0E-2196-1D94-876C1B0AEE97}"/>
              </a:ext>
            </a:extLst>
          </p:cNvPr>
          <p:cNvSpPr txBox="1"/>
          <p:nvPr/>
        </p:nvSpPr>
        <p:spPr>
          <a:xfrm>
            <a:off x="10332047" y="7453047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80B941-6989-AC13-3A02-8274AC749F37}"/>
              </a:ext>
            </a:extLst>
          </p:cNvPr>
          <p:cNvSpPr txBox="1"/>
          <p:nvPr/>
        </p:nvSpPr>
        <p:spPr>
          <a:xfrm>
            <a:off x="11742761" y="8598955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0C9CCE-6974-40D3-CD5F-BD9897707903}"/>
              </a:ext>
            </a:extLst>
          </p:cNvPr>
          <p:cNvSpPr txBox="1"/>
          <p:nvPr/>
        </p:nvSpPr>
        <p:spPr>
          <a:xfrm>
            <a:off x="13183322" y="9221347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2029B-6C3E-42B0-848F-96D6872D9F30}"/>
              </a:ext>
            </a:extLst>
          </p:cNvPr>
          <p:cNvSpPr txBox="1"/>
          <p:nvPr/>
        </p:nvSpPr>
        <p:spPr>
          <a:xfrm>
            <a:off x="14584610" y="11291499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1A7847-F439-F7F6-321D-15D265382FF2}"/>
              </a:ext>
            </a:extLst>
          </p:cNvPr>
          <p:cNvSpPr txBox="1"/>
          <p:nvPr/>
        </p:nvSpPr>
        <p:spPr>
          <a:xfrm>
            <a:off x="15968145" y="8871101"/>
            <a:ext cx="6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21D640-0745-82CD-1A20-A55CA4E47BEC}"/>
              </a:ext>
            </a:extLst>
          </p:cNvPr>
          <p:cNvSpPr txBox="1"/>
          <p:nvPr/>
        </p:nvSpPr>
        <p:spPr>
          <a:xfrm>
            <a:off x="17343357" y="7997675"/>
            <a:ext cx="8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AGC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0E99A60-701A-51BF-6C91-0F41ED20C547}"/>
              </a:ext>
            </a:extLst>
          </p:cNvPr>
          <p:cNvGrpSpPr/>
          <p:nvPr/>
        </p:nvGrpSpPr>
        <p:grpSpPr>
          <a:xfrm>
            <a:off x="2006482" y="4983741"/>
            <a:ext cx="2261340" cy="1743399"/>
            <a:chOff x="-654766" y="-2048936"/>
            <a:chExt cx="2261340" cy="1743399"/>
          </a:xfrm>
        </p:grpSpPr>
        <p:pic>
          <p:nvPicPr>
            <p:cNvPr id="78" name="그림 77" descr="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D1422759-6A35-2298-0151-39527F6F2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3" t="32020" r="27255" b="26138"/>
            <a:stretch/>
          </p:blipFill>
          <p:spPr>
            <a:xfrm>
              <a:off x="-654766" y="-2048936"/>
              <a:ext cx="2261340" cy="151499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5FD2FB-367B-83BA-869D-FF88AA995B8E}"/>
                </a:ext>
              </a:extLst>
            </p:cNvPr>
            <p:cNvSpPr txBox="1"/>
            <p:nvPr/>
          </p:nvSpPr>
          <p:spPr>
            <a:xfrm>
              <a:off x="100597" y="-705647"/>
              <a:ext cx="750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DD616D2-563B-B48B-E2A7-E6AC208EB043}"/>
              </a:ext>
            </a:extLst>
          </p:cNvPr>
          <p:cNvGrpSpPr/>
          <p:nvPr/>
        </p:nvGrpSpPr>
        <p:grpSpPr>
          <a:xfrm>
            <a:off x="18409126" y="7006441"/>
            <a:ext cx="2900790" cy="1837781"/>
            <a:chOff x="4385718" y="-1880820"/>
            <a:chExt cx="2900790" cy="1837781"/>
          </a:xfrm>
        </p:grpSpPr>
        <p:pic>
          <p:nvPicPr>
            <p:cNvPr id="76" name="그림 75" descr="예술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BABD52D3-BACB-58C5-45C2-202E2CA7F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5" t="17863" r="17944" b="32417"/>
            <a:stretch/>
          </p:blipFill>
          <p:spPr>
            <a:xfrm>
              <a:off x="4385718" y="-1880820"/>
              <a:ext cx="2900790" cy="163772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645A98-0204-7E32-B26E-6DD76C9EDA2C}"/>
                </a:ext>
              </a:extLst>
            </p:cNvPr>
            <p:cNvSpPr txBox="1"/>
            <p:nvPr/>
          </p:nvSpPr>
          <p:spPr>
            <a:xfrm>
              <a:off x="5460806" y="-443149"/>
              <a:ext cx="750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AGC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B897D3E-1BB2-0AAF-336F-081827265315}"/>
              </a:ext>
            </a:extLst>
          </p:cNvPr>
          <p:cNvGrpSpPr/>
          <p:nvPr/>
        </p:nvGrpSpPr>
        <p:grpSpPr>
          <a:xfrm>
            <a:off x="1908752" y="6727140"/>
            <a:ext cx="4615058" cy="3351761"/>
            <a:chOff x="11001560" y="4527237"/>
            <a:chExt cx="4615058" cy="3351761"/>
          </a:xfrm>
        </p:grpSpPr>
        <p:pic>
          <p:nvPicPr>
            <p:cNvPr id="74" name="그림 73" descr="스케치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388BF773-BCEA-4341-5C99-EFD74E519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10795" r="14898" b="19353"/>
            <a:stretch/>
          </p:blipFill>
          <p:spPr>
            <a:xfrm>
              <a:off x="11001560" y="4527237"/>
              <a:ext cx="4615058" cy="3140742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44673D-3345-11C3-C0B1-31EF65EB6E95}"/>
                </a:ext>
              </a:extLst>
            </p:cNvPr>
            <p:cNvSpPr txBox="1"/>
            <p:nvPr/>
          </p:nvSpPr>
          <p:spPr>
            <a:xfrm>
              <a:off x="12984830" y="7478888"/>
              <a:ext cx="648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Int1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D5B7D0-027B-AD21-5F56-0364C3ACB948}"/>
              </a:ext>
            </a:extLst>
          </p:cNvPr>
          <p:cNvGrpSpPr/>
          <p:nvPr/>
        </p:nvGrpSpPr>
        <p:grpSpPr>
          <a:xfrm>
            <a:off x="3160234" y="10243157"/>
            <a:ext cx="4961590" cy="4891065"/>
            <a:chOff x="-906067" y="2472632"/>
            <a:chExt cx="4961590" cy="4891065"/>
          </a:xfrm>
        </p:grpSpPr>
        <p:pic>
          <p:nvPicPr>
            <p:cNvPr id="72" name="그림 71" descr="과일, 크리스마스 트리, 겨울, 베리이(가) 표시된 사진&#10;&#10;자동 생성된 설명">
              <a:extLst>
                <a:ext uri="{FF2B5EF4-FFF2-40B4-BE49-F238E27FC236}">
                  <a16:creationId xmlns:a16="http://schemas.microsoft.com/office/drawing/2014/main" id="{4E25FDC6-BEEC-60FF-BF42-2A17D4689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7" r="17943" b="10387"/>
            <a:stretch/>
          </p:blipFill>
          <p:spPr>
            <a:xfrm>
              <a:off x="-906067" y="2472632"/>
              <a:ext cx="4961590" cy="469101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BF62B0B-D615-D995-4DD8-E8767DB2F4D0}"/>
                </a:ext>
              </a:extLst>
            </p:cNvPr>
            <p:cNvSpPr txBox="1"/>
            <p:nvPr/>
          </p:nvSpPr>
          <p:spPr>
            <a:xfrm>
              <a:off x="1215992" y="6963587"/>
              <a:ext cx="717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Int2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3E0400-E535-3630-00D8-AC290C70C957}"/>
              </a:ext>
            </a:extLst>
          </p:cNvPr>
          <p:cNvGrpSpPr/>
          <p:nvPr/>
        </p:nvGrpSpPr>
        <p:grpSpPr>
          <a:xfrm>
            <a:off x="3837271" y="1233053"/>
            <a:ext cx="4972603" cy="3750688"/>
            <a:chOff x="-15117114" y="3972083"/>
            <a:chExt cx="4972603" cy="3750688"/>
          </a:xfrm>
        </p:grpSpPr>
        <p:pic>
          <p:nvPicPr>
            <p:cNvPr id="68" name="그림 67" descr="스케치, 그림, 과일, 베리이(가) 표시된 사진&#10;&#10;자동 생성된 설명">
              <a:extLst>
                <a:ext uri="{FF2B5EF4-FFF2-40B4-BE49-F238E27FC236}">
                  <a16:creationId xmlns:a16="http://schemas.microsoft.com/office/drawing/2014/main" id="{F5629F08-2434-7E7D-549F-53E0C7175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7" t="23339" r="23020" b="17112"/>
            <a:stretch/>
          </p:blipFill>
          <p:spPr>
            <a:xfrm>
              <a:off x="-15094904" y="4088616"/>
              <a:ext cx="4543826" cy="34341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53D072D-D5E2-76A8-A242-C62793661317}"/>
                </a:ext>
              </a:extLst>
            </p:cNvPr>
            <p:cNvSpPr txBox="1"/>
            <p:nvPr/>
          </p:nvSpPr>
          <p:spPr>
            <a:xfrm>
              <a:off x="-13101441" y="7322661"/>
              <a:ext cx="55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양쪽 대괄호 69">
              <a:extLst>
                <a:ext uri="{FF2B5EF4-FFF2-40B4-BE49-F238E27FC236}">
                  <a16:creationId xmlns:a16="http://schemas.microsoft.com/office/drawing/2014/main" id="{08F14D94-EC8F-A7AC-7B63-AFC62DB8B89B}"/>
                </a:ext>
              </a:extLst>
            </p:cNvPr>
            <p:cNvSpPr/>
            <p:nvPr/>
          </p:nvSpPr>
          <p:spPr>
            <a:xfrm>
              <a:off x="-15117114" y="4088616"/>
              <a:ext cx="4566036" cy="3434100"/>
            </a:xfrm>
            <a:prstGeom prst="bracketPair">
              <a:avLst>
                <a:gd name="adj" fmla="val 40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0D8F53-F529-E65E-1D91-16F631C12C7A}"/>
                </a:ext>
              </a:extLst>
            </p:cNvPr>
            <p:cNvSpPr txBox="1"/>
            <p:nvPr/>
          </p:nvSpPr>
          <p:spPr>
            <a:xfrm>
              <a:off x="-10513083" y="3972083"/>
              <a:ext cx="36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‡</a:t>
              </a:r>
              <a:endParaRPr lang="ko-KR" altLang="en-US" sz="24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CBA8C2-6126-066C-E6AE-239A72FDB158}"/>
              </a:ext>
            </a:extLst>
          </p:cNvPr>
          <p:cNvGrpSpPr/>
          <p:nvPr/>
        </p:nvGrpSpPr>
        <p:grpSpPr>
          <a:xfrm>
            <a:off x="10656942" y="2682956"/>
            <a:ext cx="4695866" cy="4171989"/>
            <a:chOff x="5296943" y="4115290"/>
            <a:chExt cx="4695866" cy="4171989"/>
          </a:xfrm>
        </p:grpSpPr>
        <p:pic>
          <p:nvPicPr>
            <p:cNvPr id="66" name="그림 65" descr="스케치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FB88DD31-E554-5737-371A-05BC903D8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9112" r="12688" b="7094"/>
            <a:stretch/>
          </p:blipFill>
          <p:spPr>
            <a:xfrm>
              <a:off x="5296943" y="4115290"/>
              <a:ext cx="4695866" cy="393684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5B5081-E495-293E-D0DA-857A5A912F7E}"/>
                </a:ext>
              </a:extLst>
            </p:cNvPr>
            <p:cNvSpPr txBox="1"/>
            <p:nvPr/>
          </p:nvSpPr>
          <p:spPr>
            <a:xfrm>
              <a:off x="7320618" y="7887169"/>
              <a:ext cx="648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Int3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D85B233-BB76-8BDB-8C96-624F924F545C}"/>
              </a:ext>
            </a:extLst>
          </p:cNvPr>
          <p:cNvGrpSpPr/>
          <p:nvPr/>
        </p:nvGrpSpPr>
        <p:grpSpPr>
          <a:xfrm>
            <a:off x="7930834" y="9170096"/>
            <a:ext cx="4627842" cy="3642815"/>
            <a:chOff x="6172857" y="4516970"/>
            <a:chExt cx="4627842" cy="3642815"/>
          </a:xfrm>
        </p:grpSpPr>
        <p:pic>
          <p:nvPicPr>
            <p:cNvPr id="64" name="그림 63" descr="스케치, 그림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0C272D6D-E90D-4495-9557-CF0E812C7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69" t="19377" r="18806" b="17768"/>
            <a:stretch/>
          </p:blipFill>
          <p:spPr>
            <a:xfrm>
              <a:off x="6172857" y="4516970"/>
              <a:ext cx="4627842" cy="34177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454C03-B13E-096C-6B8E-E510561ED5F9}"/>
                </a:ext>
              </a:extLst>
            </p:cNvPr>
            <p:cNvSpPr txBox="1"/>
            <p:nvPr/>
          </p:nvSpPr>
          <p:spPr>
            <a:xfrm>
              <a:off x="8132689" y="7759675"/>
              <a:ext cx="70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Int4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65399A-7DE0-DFB0-81E7-3A7E7C6767CF}"/>
              </a:ext>
            </a:extLst>
          </p:cNvPr>
          <p:cNvGrpSpPr/>
          <p:nvPr/>
        </p:nvGrpSpPr>
        <p:grpSpPr>
          <a:xfrm>
            <a:off x="10666056" y="12333907"/>
            <a:ext cx="5464792" cy="4007403"/>
            <a:chOff x="6900561" y="4735266"/>
            <a:chExt cx="5464792" cy="4007403"/>
          </a:xfrm>
        </p:grpSpPr>
        <p:pic>
          <p:nvPicPr>
            <p:cNvPr id="62" name="그림 61" descr="예술, 베리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BC599465-1677-E08A-620E-4E99C83A9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3" t="11168" r="3971" b="6343"/>
            <a:stretch/>
          </p:blipFill>
          <p:spPr>
            <a:xfrm>
              <a:off x="6900561" y="4735266"/>
              <a:ext cx="5464792" cy="377759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5D536D-CC63-2FEB-0E53-CF2BE9B3FB40}"/>
                </a:ext>
              </a:extLst>
            </p:cNvPr>
            <p:cNvSpPr txBox="1"/>
            <p:nvPr/>
          </p:nvSpPr>
          <p:spPr>
            <a:xfrm>
              <a:off x="9308699" y="8342559"/>
              <a:ext cx="648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Int5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6D8F7D6-C936-55E7-B4C6-5596C72EA461}"/>
              </a:ext>
            </a:extLst>
          </p:cNvPr>
          <p:cNvGrpSpPr/>
          <p:nvPr/>
        </p:nvGrpSpPr>
        <p:grpSpPr>
          <a:xfrm>
            <a:off x="16130848" y="9414099"/>
            <a:ext cx="5048034" cy="5839615"/>
            <a:chOff x="10492720" y="2064953"/>
            <a:chExt cx="5048034" cy="5839615"/>
          </a:xfrm>
        </p:grpSpPr>
        <p:pic>
          <p:nvPicPr>
            <p:cNvPr id="60" name="그림 59" descr="크리스마스 트리이(가) 표시된 사진&#10;&#10;자동 생성된 설명">
              <a:extLst>
                <a:ext uri="{FF2B5EF4-FFF2-40B4-BE49-F238E27FC236}">
                  <a16:creationId xmlns:a16="http://schemas.microsoft.com/office/drawing/2014/main" id="{84D0A404-2C5F-548C-0FA1-32AE04114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1" t="3249" r="22267" b="12393"/>
            <a:stretch/>
          </p:blipFill>
          <p:spPr>
            <a:xfrm>
              <a:off x="10492720" y="2064953"/>
              <a:ext cx="5048034" cy="5588256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F695C1-1574-46A1-372C-2AD0B0530CC7}"/>
                </a:ext>
              </a:extLst>
            </p:cNvPr>
            <p:cNvSpPr txBox="1"/>
            <p:nvPr/>
          </p:nvSpPr>
          <p:spPr>
            <a:xfrm>
              <a:off x="12661411" y="7504458"/>
              <a:ext cx="710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Int6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1A388A-8C2B-4399-931D-A0EE146D682E}"/>
              </a:ext>
            </a:extLst>
          </p:cNvPr>
          <p:cNvGrpSpPr/>
          <p:nvPr/>
        </p:nvGrpSpPr>
        <p:grpSpPr>
          <a:xfrm>
            <a:off x="15591473" y="3771538"/>
            <a:ext cx="4639518" cy="3108316"/>
            <a:chOff x="14660191" y="-4215922"/>
            <a:chExt cx="4639518" cy="3108316"/>
          </a:xfrm>
        </p:grpSpPr>
        <p:pic>
          <p:nvPicPr>
            <p:cNvPr id="58" name="그림 57" descr="스케치, 그림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38D12C38-A9DB-12FC-A121-114CF17C3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8" t="24122" r="23401" b="26318"/>
            <a:stretch/>
          </p:blipFill>
          <p:spPr>
            <a:xfrm>
              <a:off x="14660191" y="-4215922"/>
              <a:ext cx="4639518" cy="287417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81BF86-9BAA-C041-024E-0C5E0D5CFCCB}"/>
                </a:ext>
              </a:extLst>
            </p:cNvPr>
            <p:cNvSpPr txBox="1"/>
            <p:nvPr/>
          </p:nvSpPr>
          <p:spPr>
            <a:xfrm>
              <a:off x="16648968" y="-1507716"/>
              <a:ext cx="661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Int7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E2D0C3B-847A-0CBC-EA11-66CEAE17B883}"/>
              </a:ext>
            </a:extLst>
          </p:cNvPr>
          <p:cNvCxnSpPr>
            <a:cxnSpLocks/>
          </p:cNvCxnSpPr>
          <p:nvPr/>
        </p:nvCxnSpPr>
        <p:spPr>
          <a:xfrm>
            <a:off x="789918" y="682"/>
            <a:ext cx="0" cy="17184931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18CB9BC-FBD1-260A-B9A6-D0CD2298C78F}"/>
              </a:ext>
            </a:extLst>
          </p:cNvPr>
          <p:cNvCxnSpPr>
            <a:cxnSpLocks/>
          </p:cNvCxnSpPr>
          <p:nvPr/>
        </p:nvCxnSpPr>
        <p:spPr>
          <a:xfrm flipH="1">
            <a:off x="770868" y="17185613"/>
            <a:ext cx="2112005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16821A-8F84-2B04-5C17-F21F107A4D2E}"/>
              </a:ext>
            </a:extLst>
          </p:cNvPr>
          <p:cNvSpPr txBox="1"/>
          <p:nvPr/>
        </p:nvSpPr>
        <p:spPr>
          <a:xfrm rot="16200000">
            <a:off x="-1149993" y="8269982"/>
            <a:ext cx="29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 (kcal/mol)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6EF25C-257A-96E0-68E9-D2972430A268}"/>
              </a:ext>
            </a:extLst>
          </p:cNvPr>
          <p:cNvSpPr txBox="1"/>
          <p:nvPr/>
        </p:nvSpPr>
        <p:spPr>
          <a:xfrm>
            <a:off x="9125737" y="17331425"/>
            <a:ext cx="441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Reaction Coordinate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48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윤성현</dc:creator>
  <cp:lastModifiedBy>윤성현</cp:lastModifiedBy>
  <cp:revision>1</cp:revision>
  <dcterms:created xsi:type="dcterms:W3CDTF">2023-10-24T11:13:46Z</dcterms:created>
  <dcterms:modified xsi:type="dcterms:W3CDTF">2023-10-24T11:15:05Z</dcterms:modified>
</cp:coreProperties>
</file>