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4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7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7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6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9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20EA-BC68-4AC5-9D8D-A5642A14C962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43B4-5F1F-474F-B28C-DBA4A568D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3" y="2940249"/>
            <a:ext cx="10634136" cy="1672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739" y="190328"/>
            <a:ext cx="4580320" cy="2014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01541" y="1005840"/>
            <a:ext cx="1122219" cy="182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627716" y="2293975"/>
            <a:ext cx="581891" cy="598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41895" y="3553855"/>
            <a:ext cx="993834" cy="1058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9357" y="3573758"/>
            <a:ext cx="2585566" cy="222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8278" y="5246354"/>
            <a:ext cx="36077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검색일 최대로 늘림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출력자료수</a:t>
            </a:r>
            <a:r>
              <a:rPr lang="ko-KR" altLang="en-US" dirty="0"/>
              <a:t>  최대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대기상태 </a:t>
            </a:r>
            <a:r>
              <a:rPr lang="en-US" altLang="ko-KR" dirty="0"/>
              <a:t>: </a:t>
            </a:r>
            <a:r>
              <a:rPr lang="ko-KR" altLang="en-US" dirty="0" err="1"/>
              <a:t>판매중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상품코드 번호 입력</a:t>
            </a:r>
            <a:endParaRPr lang="en-US" altLang="ko-KR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504738" y="4612845"/>
            <a:ext cx="7218523" cy="165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0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B6035E-25BF-41DE-84CB-0B1F34A6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0" y="275350"/>
            <a:ext cx="2349914" cy="19084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5BB32F-803F-4A6D-A341-20921EFFAFA4}"/>
              </a:ext>
            </a:extLst>
          </p:cNvPr>
          <p:cNvSpPr/>
          <p:nvPr/>
        </p:nvSpPr>
        <p:spPr>
          <a:xfrm>
            <a:off x="1448499" y="872455"/>
            <a:ext cx="1155469" cy="164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5A027-EF52-487C-81D4-654D291B1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0" y="78834"/>
            <a:ext cx="8816830" cy="25720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B420A-B6A0-475E-9D0A-D6170D1E63C7}"/>
              </a:ext>
            </a:extLst>
          </p:cNvPr>
          <p:cNvSpPr/>
          <p:nvPr/>
        </p:nvSpPr>
        <p:spPr>
          <a:xfrm>
            <a:off x="3798413" y="823429"/>
            <a:ext cx="2123813" cy="262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E2557-3A92-4E46-8EF9-16AD961712BF}"/>
              </a:ext>
            </a:extLst>
          </p:cNvPr>
          <p:cNvSpPr txBox="1"/>
          <p:nvPr/>
        </p:nvSpPr>
        <p:spPr>
          <a:xfrm>
            <a:off x="394283" y="4051883"/>
            <a:ext cx="63840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상품연동관리 → 쇼핑몰 그룹정보관리 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검색조건 </a:t>
            </a:r>
            <a:r>
              <a:rPr lang="en-US" altLang="ko-KR" sz="1500" dirty="0"/>
              <a:t>: </a:t>
            </a:r>
            <a:r>
              <a:rPr lang="ko-KR" altLang="en-US" sz="1500" dirty="0"/>
              <a:t>수정할 판매처 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err="1"/>
              <a:t>그룹명</a:t>
            </a:r>
            <a:r>
              <a:rPr lang="ko-KR" altLang="en-US" sz="1500" dirty="0"/>
              <a:t> 수정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err="1"/>
              <a:t>전시카테고리</a:t>
            </a:r>
            <a:r>
              <a:rPr lang="ko-KR" altLang="en-US" sz="1500" dirty="0"/>
              <a:t> 수정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dirty="0"/>
              <a:t>판매처별로 카테고리 수시로 바꿈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30F72A-0583-408C-A2AB-0049B95CF999}"/>
              </a:ext>
            </a:extLst>
          </p:cNvPr>
          <p:cNvSpPr/>
          <p:nvPr/>
        </p:nvSpPr>
        <p:spPr>
          <a:xfrm>
            <a:off x="10352014" y="1839896"/>
            <a:ext cx="578841" cy="81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6AE444-F296-461B-9932-23752F248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07" y="2698496"/>
            <a:ext cx="5986514" cy="39532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35DFE-1DCE-4247-A7A7-DBFDF55F9932}"/>
              </a:ext>
            </a:extLst>
          </p:cNvPr>
          <p:cNvSpPr/>
          <p:nvPr/>
        </p:nvSpPr>
        <p:spPr>
          <a:xfrm>
            <a:off x="4868707" y="4462186"/>
            <a:ext cx="5986514" cy="42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F7334B-C235-472A-B4FC-D1E93B2FBA58}"/>
              </a:ext>
            </a:extLst>
          </p:cNvPr>
          <p:cNvSpPr/>
          <p:nvPr/>
        </p:nvSpPr>
        <p:spPr>
          <a:xfrm>
            <a:off x="4860319" y="5473410"/>
            <a:ext cx="5986514" cy="42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7A8476-D3E0-4B9C-9D6D-29A1A8653FDE}"/>
              </a:ext>
            </a:extLst>
          </p:cNvPr>
          <p:cNvCxnSpPr>
            <a:cxnSpLocks/>
          </p:cNvCxnSpPr>
          <p:nvPr/>
        </p:nvCxnSpPr>
        <p:spPr>
          <a:xfrm>
            <a:off x="2537268" y="1085675"/>
            <a:ext cx="102966" cy="3010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6F8D94-5CA9-4320-940B-702DA9E751ED}"/>
              </a:ext>
            </a:extLst>
          </p:cNvPr>
          <p:cNvCxnSpPr>
            <a:cxnSpLocks/>
          </p:cNvCxnSpPr>
          <p:nvPr/>
        </p:nvCxnSpPr>
        <p:spPr>
          <a:xfrm flipV="1">
            <a:off x="3001810" y="1085675"/>
            <a:ext cx="1452744" cy="35866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153736-5F44-4856-AD60-DD6547058730}"/>
              </a:ext>
            </a:extLst>
          </p:cNvPr>
          <p:cNvCxnSpPr>
            <a:cxnSpLocks/>
          </p:cNvCxnSpPr>
          <p:nvPr/>
        </p:nvCxnSpPr>
        <p:spPr>
          <a:xfrm flipV="1">
            <a:off x="2374698" y="4865664"/>
            <a:ext cx="2485621" cy="691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C6DDD3-2BEC-4C8F-AF0F-97CAD0CEA93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85371" y="5556974"/>
            <a:ext cx="2374948" cy="126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18B10-D3A4-4C3A-8671-828FDFB1CABA}"/>
              </a:ext>
            </a:extLst>
          </p:cNvPr>
          <p:cNvSpPr txBox="1"/>
          <p:nvPr/>
        </p:nvSpPr>
        <p:spPr>
          <a:xfrm>
            <a:off x="159391" y="75502"/>
            <a:ext cx="6384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오픈마켓 상품등록  </a:t>
            </a:r>
            <a:r>
              <a:rPr lang="en-US" altLang="ko-KR" sz="1500" dirty="0"/>
              <a:t>(</a:t>
            </a:r>
            <a:r>
              <a:rPr lang="ko-KR" altLang="en-US" sz="1500" dirty="0"/>
              <a:t>이베이</a:t>
            </a:r>
            <a:r>
              <a:rPr lang="en-US" altLang="ko-KR" sz="1500" dirty="0"/>
              <a:t>) </a:t>
            </a:r>
          </a:p>
          <a:p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1B3EB-5834-4C37-B76C-36D3058FEC55}"/>
              </a:ext>
            </a:extLst>
          </p:cNvPr>
          <p:cNvSpPr txBox="1"/>
          <p:nvPr/>
        </p:nvSpPr>
        <p:spPr>
          <a:xfrm>
            <a:off x="268446" y="486887"/>
            <a:ext cx="10821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샵링커</a:t>
            </a:r>
            <a:r>
              <a:rPr lang="ko-KR" altLang="en-US" sz="1400" dirty="0"/>
              <a:t> 엑셀 받은 뒤 </a:t>
            </a:r>
            <a:r>
              <a:rPr lang="en-US" altLang="ko-KR" sz="1400" dirty="0"/>
              <a:t>-&gt; </a:t>
            </a:r>
            <a:r>
              <a:rPr lang="ko-KR" altLang="en-US" sz="1400" dirty="0"/>
              <a:t>고객사상품코드 에서 서브코드 삭제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이베이 상품명 </a:t>
            </a:r>
            <a:r>
              <a:rPr lang="en-US" altLang="ko-KR" sz="1400" dirty="0"/>
              <a:t>50byte </a:t>
            </a:r>
            <a:r>
              <a:rPr lang="ko-KR" altLang="en-US" sz="1400" dirty="0"/>
              <a:t>로 제한</a:t>
            </a:r>
            <a:r>
              <a:rPr lang="en-US" altLang="ko-KR" sz="1400" dirty="0"/>
              <a:t> -&gt; </a:t>
            </a:r>
            <a:r>
              <a:rPr lang="ko-KR" altLang="en-US" sz="1400" dirty="0" err="1"/>
              <a:t>공통명</a:t>
            </a:r>
            <a:r>
              <a:rPr lang="en-US" altLang="ko-KR" sz="1400" dirty="0"/>
              <a:t>/</a:t>
            </a:r>
            <a:r>
              <a:rPr lang="ko-KR" altLang="en-US" sz="1400" dirty="0"/>
              <a:t> 동서가구</a:t>
            </a:r>
            <a:r>
              <a:rPr lang="en-US" altLang="ko-KR" sz="1400" dirty="0"/>
              <a:t>/</a:t>
            </a:r>
            <a:r>
              <a:rPr lang="ko-KR" altLang="en-US" sz="1400" dirty="0"/>
              <a:t>착불 </a:t>
            </a:r>
            <a:r>
              <a:rPr lang="ko-KR" altLang="en-US" sz="1400" dirty="0" err="1"/>
              <a:t>지워주기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그전에 판가 설정했던 엑셀과 상품코드 대조  맞으면 </a:t>
            </a:r>
            <a:endParaRPr lang="en-US" altLang="ko-KR" sz="1400" dirty="0"/>
          </a:p>
          <a:p>
            <a:r>
              <a:rPr lang="ko-KR" altLang="en-US" sz="1400" dirty="0"/>
              <a:t>모델명</a:t>
            </a:r>
            <a:r>
              <a:rPr lang="en-US" altLang="ko-KR" sz="1400" dirty="0"/>
              <a:t>/ </a:t>
            </a:r>
            <a:r>
              <a:rPr lang="ko-KR" altLang="en-US" sz="1400" dirty="0"/>
              <a:t>모델</a:t>
            </a:r>
            <a:r>
              <a:rPr lang="en-US" altLang="ko-KR" sz="1400" dirty="0"/>
              <a:t>no -&gt; </a:t>
            </a:r>
            <a:r>
              <a:rPr lang="ko-KR" altLang="en-US" sz="1400" dirty="0"/>
              <a:t>고객사상품코드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조이코드</a:t>
            </a:r>
            <a:r>
              <a:rPr lang="en-US" altLang="ko-KR" sz="1400" dirty="0"/>
              <a:t>) </a:t>
            </a:r>
            <a:r>
              <a:rPr lang="ko-KR" altLang="en-US" sz="1400" dirty="0"/>
              <a:t>입력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쇼핑몰 공급가</a:t>
            </a:r>
            <a:r>
              <a:rPr lang="en-US" altLang="ko-KR" sz="1400" dirty="0"/>
              <a:t>/</a:t>
            </a:r>
            <a:r>
              <a:rPr lang="ko-KR" altLang="en-US" sz="1400" dirty="0"/>
              <a:t>판매가 입력 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시중가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시작가</a:t>
            </a:r>
            <a:r>
              <a:rPr lang="ko-KR" altLang="en-US" sz="1400" dirty="0"/>
              <a:t> 상관없음 </a:t>
            </a:r>
            <a:r>
              <a:rPr lang="ko-KR" altLang="en-US" sz="1400" dirty="0" err="1"/>
              <a:t>건들지않기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옵션항목은 색상만 가능 </a:t>
            </a:r>
            <a:r>
              <a:rPr lang="en-US" altLang="ko-KR" sz="1400" dirty="0"/>
              <a:t>-&gt; </a:t>
            </a:r>
            <a:r>
              <a:rPr lang="ko-KR" altLang="en-US" sz="1400" dirty="0"/>
              <a:t>예외 매트리스 옵션 </a:t>
            </a:r>
            <a:r>
              <a:rPr lang="ko-KR" altLang="en-US" sz="1400" dirty="0" err="1"/>
              <a:t>이런건</a:t>
            </a:r>
            <a:r>
              <a:rPr lang="ko-KR" altLang="en-US" sz="1400" dirty="0"/>
              <a:t> 추후 등록하며 문의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상품상세설명</a:t>
            </a:r>
            <a:r>
              <a:rPr lang="en-US" altLang="ko-KR" sz="1400" dirty="0"/>
              <a:t>-&gt; </a:t>
            </a:r>
            <a:r>
              <a:rPr lang="ko-KR" altLang="en-US" sz="1400" dirty="0"/>
              <a:t>신 상세설명 복사 </a:t>
            </a:r>
            <a:endParaRPr lang="en-US" altLang="ko-KR" sz="1400" dirty="0"/>
          </a:p>
          <a:p>
            <a:r>
              <a:rPr lang="ko-KR" altLang="en-US" sz="1400" dirty="0"/>
              <a:t>브랜드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동서가구 입력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품목값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색상</a:t>
            </a:r>
            <a:r>
              <a:rPr lang="en-US" altLang="ko-KR" sz="1400" dirty="0"/>
              <a:t>/</a:t>
            </a:r>
            <a:r>
              <a:rPr lang="ko-KR" altLang="en-US" sz="1400" dirty="0"/>
              <a:t>원자재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제조국</a:t>
            </a:r>
            <a:r>
              <a:rPr lang="en-US" altLang="ko-KR" sz="1400" dirty="0"/>
              <a:t>/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상세설명참조</a:t>
            </a:r>
            <a:r>
              <a:rPr lang="ko-KR" altLang="en-US" sz="1400" dirty="0"/>
              <a:t> 로 변경  </a:t>
            </a:r>
            <a:r>
              <a:rPr lang="en-US" altLang="ko-KR" sz="1400" dirty="0"/>
              <a:t>: </a:t>
            </a:r>
            <a:r>
              <a:rPr lang="ko-KR" altLang="en-US" sz="1400" dirty="0"/>
              <a:t>유동적으로 변할 수 있는 항목은 기술서 참조로 </a:t>
            </a:r>
            <a:r>
              <a:rPr lang="ko-KR" altLang="en-US" sz="1400" dirty="0" err="1"/>
              <a:t>변경하는게</a:t>
            </a:r>
            <a:r>
              <a:rPr lang="ko-KR" altLang="en-US" sz="1400" dirty="0"/>
              <a:t> 추후 상품관리에 편함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일괄업로드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모두선택후 업로드</a:t>
            </a:r>
            <a:r>
              <a:rPr lang="en-US" altLang="ko-KR" sz="1400" dirty="0"/>
              <a:t> 1</a:t>
            </a:r>
            <a:r>
              <a:rPr lang="ko-KR" altLang="en-US" sz="1400" dirty="0"/>
              <a:t>번 </a:t>
            </a:r>
            <a:r>
              <a:rPr lang="en-US" altLang="ko-KR" sz="1400" dirty="0"/>
              <a:t>-&gt; </a:t>
            </a:r>
            <a:r>
              <a:rPr lang="ko-KR" altLang="en-US" sz="1400" dirty="0"/>
              <a:t>신상세설명만 </a:t>
            </a:r>
            <a:r>
              <a:rPr lang="ko-KR" altLang="en-US" sz="1400" dirty="0" err="1"/>
              <a:t>선택후</a:t>
            </a:r>
            <a:r>
              <a:rPr lang="ko-KR" altLang="en-US" sz="1400" dirty="0"/>
              <a:t> 업로드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한번더</a:t>
            </a:r>
            <a:r>
              <a:rPr lang="en-US" altLang="ko-KR" sz="1400" dirty="0"/>
              <a:t>. </a:t>
            </a:r>
            <a:r>
              <a:rPr lang="ko-KR" altLang="en-US" sz="1400" dirty="0"/>
              <a:t>총 </a:t>
            </a:r>
            <a:r>
              <a:rPr lang="en-US" altLang="ko-KR" sz="1400" dirty="0"/>
              <a:t>2</a:t>
            </a:r>
            <a:r>
              <a:rPr lang="ko-KR" altLang="en-US" sz="1400" dirty="0"/>
              <a:t>번 업로드 해주기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선택자료 </a:t>
            </a:r>
            <a:r>
              <a:rPr lang="en-US" altLang="ko-KR" sz="1400" dirty="0"/>
              <a:t>DB</a:t>
            </a:r>
            <a:r>
              <a:rPr lang="ko-KR" altLang="en-US" sz="1400" dirty="0"/>
              <a:t>전송 </a:t>
            </a:r>
            <a:r>
              <a:rPr lang="en-US" altLang="ko-KR" sz="1400" dirty="0"/>
              <a:t>-&gt; 2.0 </a:t>
            </a:r>
            <a:r>
              <a:rPr lang="ko-KR" altLang="en-US" sz="1400" dirty="0"/>
              <a:t>카테고리만 사용하기 </a:t>
            </a:r>
            <a:r>
              <a:rPr lang="en-US" altLang="ko-KR" sz="1400" dirty="0"/>
              <a:t>-&gt; </a:t>
            </a:r>
            <a:r>
              <a:rPr lang="ko-KR" altLang="en-US" sz="1400" dirty="0"/>
              <a:t>카테고리 설정 등록 </a:t>
            </a:r>
            <a:endParaRPr lang="en-US" altLang="ko-KR" sz="1400" dirty="0"/>
          </a:p>
          <a:p>
            <a:r>
              <a:rPr lang="ko-KR" altLang="en-US" sz="1400" dirty="0" err="1"/>
              <a:t>착불택배와</a:t>
            </a:r>
            <a:r>
              <a:rPr lang="ko-KR" altLang="en-US" sz="1400" dirty="0"/>
              <a:t> 직배 </a:t>
            </a:r>
            <a:r>
              <a:rPr lang="ko-KR" altLang="en-US" sz="1400" dirty="0" err="1"/>
              <a:t>둘다</a:t>
            </a:r>
            <a:r>
              <a:rPr lang="ko-KR" altLang="en-US" sz="1400" dirty="0"/>
              <a:t> 모두 직배로 선택</a:t>
            </a:r>
            <a:r>
              <a:rPr lang="en-US" altLang="ko-KR" sz="1400" dirty="0"/>
              <a:t>** (</a:t>
            </a:r>
            <a:r>
              <a:rPr lang="ko-KR" altLang="en-US" sz="1400" dirty="0"/>
              <a:t>택배상품도 직배로 하는 이유는 </a:t>
            </a:r>
            <a:r>
              <a:rPr lang="ko-KR" altLang="en-US" sz="1400" dirty="0" err="1"/>
              <a:t>착불택배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선택시</a:t>
            </a:r>
            <a:r>
              <a:rPr lang="ko-KR" altLang="en-US" sz="1400" dirty="0"/>
              <a:t> 택배비가 판매처에 노출되어 관리하기 어렵다</a:t>
            </a:r>
            <a:r>
              <a:rPr lang="en-US" altLang="ko-KR" sz="1400" dirty="0"/>
              <a:t>?? </a:t>
            </a:r>
            <a:r>
              <a:rPr lang="ko-KR" altLang="en-US" sz="1400" dirty="0" err="1"/>
              <a:t>했던거</a:t>
            </a:r>
            <a:r>
              <a:rPr lang="ko-KR" altLang="en-US" sz="1400" dirty="0"/>
              <a:t> 같음</a:t>
            </a:r>
            <a:r>
              <a:rPr lang="en-US" altLang="ko-KR" sz="1400" dirty="0"/>
              <a:t>-&gt; </a:t>
            </a:r>
            <a:r>
              <a:rPr lang="ko-KR" altLang="en-US" sz="1400" dirty="0"/>
              <a:t>직배로 선택하면 판매처에 노출 안됨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기존 묶음에 추가하고 </a:t>
            </a:r>
            <a:r>
              <a:rPr lang="ko-KR" altLang="en-US" sz="1400" dirty="0" err="1"/>
              <a:t>싶은경우</a:t>
            </a:r>
            <a:r>
              <a:rPr lang="ko-KR" altLang="en-US" sz="1400" dirty="0"/>
              <a:t> 기존 묶음 배송옵션에 맞춰 등록하기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-&gt; DB</a:t>
            </a:r>
            <a:r>
              <a:rPr lang="ko-KR" altLang="en-US" sz="1400" dirty="0"/>
              <a:t>전송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4541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6C8828-96CA-40F2-9E27-CC1A0A2E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98408"/>
            <a:ext cx="8935664" cy="40351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2262" y="1504604"/>
            <a:ext cx="665018" cy="2244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33701" y="1199804"/>
            <a:ext cx="2491047" cy="2244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93869" y="1499062"/>
            <a:ext cx="739832" cy="22998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2262" y="4496302"/>
            <a:ext cx="710738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등록할 상품수량과 검색된 자료수가 맞는지 확인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검색선택 </a:t>
            </a:r>
            <a:r>
              <a:rPr lang="en-US" altLang="ko-KR" dirty="0"/>
              <a:t>: </a:t>
            </a:r>
            <a:r>
              <a:rPr lang="ko-KR" altLang="en-US" dirty="0"/>
              <a:t>조이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공급칸</a:t>
            </a:r>
            <a:r>
              <a:rPr lang="ko-KR" altLang="en-US" dirty="0"/>
              <a:t> 모두 선택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샵링커</a:t>
            </a:r>
            <a:r>
              <a:rPr lang="ko-KR" altLang="en-US" dirty="0"/>
              <a:t> 일괄등록 클릭 </a:t>
            </a:r>
            <a:r>
              <a:rPr lang="en-US" altLang="ko-KR" sz="1500" dirty="0"/>
              <a:t>(</a:t>
            </a:r>
            <a:r>
              <a:rPr lang="ko-KR" altLang="en-US" sz="1500" dirty="0"/>
              <a:t>등록할 상품</a:t>
            </a:r>
            <a:r>
              <a:rPr lang="en-US" altLang="ko-KR" sz="1500" dirty="0"/>
              <a:t>DB</a:t>
            </a:r>
            <a:r>
              <a:rPr lang="ko-KR" altLang="en-US" sz="1500" dirty="0"/>
              <a:t>들 </a:t>
            </a:r>
            <a:r>
              <a:rPr lang="ko-KR" altLang="en-US" sz="1500" dirty="0" err="1"/>
              <a:t>샵링커에</a:t>
            </a:r>
            <a:r>
              <a:rPr lang="ko-KR" altLang="en-US" sz="1500" dirty="0"/>
              <a:t> 전송됨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42EB9-3407-4823-82CD-00380939758A}"/>
              </a:ext>
            </a:extLst>
          </p:cNvPr>
          <p:cNvSpPr/>
          <p:nvPr/>
        </p:nvSpPr>
        <p:spPr>
          <a:xfrm>
            <a:off x="8747184" y="1703169"/>
            <a:ext cx="508959" cy="250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F8721E-92FC-41CD-841F-2430C2B8B1D6}"/>
              </a:ext>
            </a:extLst>
          </p:cNvPr>
          <p:cNvCxnSpPr/>
          <p:nvPr/>
        </p:nvCxnSpPr>
        <p:spPr>
          <a:xfrm flipV="1">
            <a:off x="2674189" y="4207692"/>
            <a:ext cx="6072995" cy="1615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56" y="221268"/>
            <a:ext cx="1869394" cy="27759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05593" y="2094960"/>
            <a:ext cx="972589" cy="146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34" y="221268"/>
            <a:ext cx="8669866" cy="27759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55869" y="1193800"/>
            <a:ext cx="1795549" cy="20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62851" y="1720738"/>
            <a:ext cx="1471354" cy="45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5047" y="2145760"/>
            <a:ext cx="2251218" cy="221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56" y="3268227"/>
            <a:ext cx="6176416" cy="35051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3356" y="4741334"/>
            <a:ext cx="531044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573867" y="1591733"/>
            <a:ext cx="770466" cy="503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8631238">
            <a:off x="6520945" y="3522542"/>
            <a:ext cx="1945506" cy="503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39377" y="4118086"/>
            <a:ext cx="38692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일자 </a:t>
            </a:r>
            <a:r>
              <a:rPr lang="en-US" altLang="ko-KR" sz="1500" dirty="0"/>
              <a:t>: </a:t>
            </a:r>
            <a:r>
              <a:rPr lang="ko-KR" altLang="en-US" sz="1500" dirty="0"/>
              <a:t>오늘로 세팅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검색항목</a:t>
            </a:r>
            <a:r>
              <a:rPr lang="en-US" altLang="ko-KR" sz="1500" dirty="0"/>
              <a:t>- </a:t>
            </a:r>
            <a:r>
              <a:rPr lang="ko-KR" altLang="en-US" sz="1500" dirty="0" err="1"/>
              <a:t>샵링커</a:t>
            </a:r>
            <a:r>
              <a:rPr lang="ko-KR" altLang="en-US" sz="1500" dirty="0"/>
              <a:t> 상품코드 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검색 후 등록한 </a:t>
            </a:r>
            <a:r>
              <a:rPr lang="ko-KR" altLang="en-US" sz="1500" dirty="0" err="1"/>
              <a:t>상품수</a:t>
            </a:r>
            <a:r>
              <a:rPr lang="ko-KR" altLang="en-US" sz="1500" dirty="0"/>
              <a:t> 맞는지 확인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443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" y="600703"/>
            <a:ext cx="4085902" cy="4674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87" y="850471"/>
            <a:ext cx="6461452" cy="432431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36929" y="2460568"/>
            <a:ext cx="856211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3481" y="653539"/>
            <a:ext cx="737544" cy="2244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669" y="1520834"/>
            <a:ext cx="521414" cy="2244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1025" y="647998"/>
            <a:ext cx="908858" cy="2244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3481" y="5411585"/>
            <a:ext cx="3156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총 </a:t>
            </a:r>
            <a:r>
              <a:rPr lang="ko-KR" altLang="en-US" dirty="0" err="1"/>
              <a:t>자료수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선택 내용으로 세팅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 내용 다운로드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다운로드된</a:t>
            </a:r>
            <a:r>
              <a:rPr lang="ko-KR" altLang="en-US" dirty="0"/>
              <a:t> 파일 열기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7324" y="872442"/>
            <a:ext cx="1103305" cy="5220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8B8653-5FC1-1755-0589-F702C552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" y="376782"/>
            <a:ext cx="4981664" cy="16012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B4920-691A-C86F-AE6A-0ED17C50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25" y="261107"/>
            <a:ext cx="2732901" cy="16012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8F715D-30F7-AD31-67D2-E81FFD86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888" y="261107"/>
            <a:ext cx="2851204" cy="1601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20B25-6707-133B-8923-20954AA66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53" y="3148012"/>
            <a:ext cx="1809750" cy="1590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275099-7E62-0143-4751-F32C62FDA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088" y="3148012"/>
            <a:ext cx="2636598" cy="1590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BC2145-9F11-B912-38BC-476702836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945" y="3137438"/>
            <a:ext cx="1217757" cy="16012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73B156-7FF4-7A76-4020-F9487C25D5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235" r="71656"/>
          <a:stretch/>
        </p:blipFill>
        <p:spPr>
          <a:xfrm>
            <a:off x="9160828" y="3064314"/>
            <a:ext cx="1779324" cy="8790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0EA4BE-7F8D-BC66-31BD-4F21D2B44763}"/>
              </a:ext>
            </a:extLst>
          </p:cNvPr>
          <p:cNvSpPr txBox="1"/>
          <p:nvPr/>
        </p:nvSpPr>
        <p:spPr>
          <a:xfrm>
            <a:off x="9020175" y="4218306"/>
            <a:ext cx="26574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</a:t>
            </a:r>
            <a:r>
              <a:rPr lang="ko-KR" altLang="en-US" sz="1800" dirty="0" err="1"/>
              <a:t>품목값</a:t>
            </a:r>
            <a:endParaRPr lang="en-US" altLang="ko-KR" sz="1800" dirty="0"/>
          </a:p>
          <a:p>
            <a:r>
              <a:rPr lang="ko-KR" altLang="en-US" sz="1800" dirty="0"/>
              <a:t>색상</a:t>
            </a:r>
            <a:r>
              <a:rPr lang="en-US" altLang="ko-KR" sz="1800" dirty="0"/>
              <a:t>/</a:t>
            </a:r>
            <a:r>
              <a:rPr lang="ko-KR" altLang="en-US" sz="1800" dirty="0"/>
              <a:t>원자재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제조국</a:t>
            </a:r>
            <a:r>
              <a:rPr lang="en-US" altLang="ko-KR" sz="1800" dirty="0"/>
              <a:t>/</a:t>
            </a:r>
            <a:r>
              <a:rPr lang="ko-KR" altLang="en-US" sz="1800" dirty="0"/>
              <a:t>사이즈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상세설명참조</a:t>
            </a:r>
            <a:endParaRPr lang="en-US" altLang="ko-KR" dirty="0"/>
          </a:p>
          <a:p>
            <a:r>
              <a:rPr lang="en-US" altLang="ko-KR" sz="1800" dirty="0"/>
              <a:t>:</a:t>
            </a:r>
            <a:r>
              <a:rPr lang="ko-KR" altLang="en-US" sz="1800" dirty="0"/>
              <a:t>유동적으로 변할 수 있는 항목은 기술서 참조로 </a:t>
            </a:r>
            <a:r>
              <a:rPr lang="ko-KR" altLang="en-US" sz="1800" dirty="0" err="1"/>
              <a:t>변경하는게</a:t>
            </a:r>
            <a:r>
              <a:rPr lang="ko-KR" altLang="en-US" sz="1800" dirty="0"/>
              <a:t> 추후 상품관리에 편함</a:t>
            </a:r>
            <a:endParaRPr lang="en-US" altLang="ko-KR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C7AD7-5AD9-E64C-F825-9D00937ABAD3}"/>
              </a:ext>
            </a:extLst>
          </p:cNvPr>
          <p:cNvSpPr txBox="1"/>
          <p:nvPr/>
        </p:nvSpPr>
        <p:spPr>
          <a:xfrm>
            <a:off x="6096001" y="4826675"/>
            <a:ext cx="133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</a:t>
            </a:r>
            <a:r>
              <a:rPr lang="ko-KR" altLang="en-US" sz="1800" dirty="0"/>
              <a:t>브랜드</a:t>
            </a:r>
            <a:endParaRPr lang="en-US" altLang="ko-KR" sz="1800" dirty="0"/>
          </a:p>
          <a:p>
            <a:r>
              <a:rPr lang="ko-KR" altLang="en-US" sz="1800" dirty="0"/>
              <a:t>동서가구</a:t>
            </a:r>
            <a:endParaRPr lang="en-US" altLang="ko-KR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A542AE-03CA-4324-6496-BF1974935807}"/>
              </a:ext>
            </a:extLst>
          </p:cNvPr>
          <p:cNvSpPr txBox="1"/>
          <p:nvPr/>
        </p:nvSpPr>
        <p:spPr>
          <a:xfrm>
            <a:off x="607328" y="2024300"/>
            <a:ext cx="2288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고객사 상품코드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서브코드 삭제  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22CE2-23CE-38E1-8F2E-EF4D06AF4525}"/>
              </a:ext>
            </a:extLst>
          </p:cNvPr>
          <p:cNvSpPr txBox="1"/>
          <p:nvPr/>
        </p:nvSpPr>
        <p:spPr>
          <a:xfrm>
            <a:off x="76508" y="4826675"/>
            <a:ext cx="2581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</a:t>
            </a:r>
            <a:r>
              <a:rPr lang="ko-KR" altLang="en-US" dirty="0"/>
              <a:t>제조사</a:t>
            </a:r>
            <a:endParaRPr lang="en-US" altLang="ko-KR" dirty="0"/>
          </a:p>
          <a:p>
            <a:r>
              <a:rPr lang="en-US" altLang="ko-KR" dirty="0"/>
              <a:t>EDF</a:t>
            </a:r>
            <a:r>
              <a:rPr lang="ko-KR" altLang="en-US" dirty="0"/>
              <a:t> 자사일 경우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동서가구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그외</a:t>
            </a:r>
            <a:r>
              <a:rPr lang="ko-KR" altLang="en-US" dirty="0"/>
              <a:t> 업체들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동서가구</a:t>
            </a:r>
            <a:r>
              <a:rPr lang="en-US" altLang="ko-KR" dirty="0"/>
              <a:t>OEM</a:t>
            </a:r>
          </a:p>
          <a:p>
            <a:endParaRPr lang="en-US" altLang="ko-KR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9B7CA-AF8E-0382-85C7-C1E2A01D7B36}"/>
              </a:ext>
            </a:extLst>
          </p:cNvPr>
          <p:cNvSpPr txBox="1"/>
          <p:nvPr/>
        </p:nvSpPr>
        <p:spPr>
          <a:xfrm>
            <a:off x="2658183" y="2016571"/>
            <a:ext cx="228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약어 입력 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CC5F9-687F-9107-A67D-D66ED41E8E39}"/>
              </a:ext>
            </a:extLst>
          </p:cNvPr>
          <p:cNvSpPr txBox="1"/>
          <p:nvPr/>
        </p:nvSpPr>
        <p:spPr>
          <a:xfrm>
            <a:off x="5505686" y="2031325"/>
            <a:ext cx="3119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모델명</a:t>
            </a:r>
            <a:r>
              <a:rPr lang="en-US" altLang="ko-KR" dirty="0"/>
              <a:t>/</a:t>
            </a:r>
            <a:r>
              <a:rPr lang="ko-KR" altLang="en-US" dirty="0"/>
              <a:t>모델</a:t>
            </a:r>
            <a:r>
              <a:rPr lang="en-US" altLang="ko-KR" dirty="0"/>
              <a:t>NO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서브코드 삭제한 고객사 상품코드 복사하기 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89A87-675C-95D2-CFE7-021EA2BCBBD4}"/>
              </a:ext>
            </a:extLst>
          </p:cNvPr>
          <p:cNvSpPr txBox="1"/>
          <p:nvPr/>
        </p:nvSpPr>
        <p:spPr>
          <a:xfrm>
            <a:off x="8789311" y="2031325"/>
            <a:ext cx="3119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쇼핑몰공급가</a:t>
            </a:r>
            <a:r>
              <a:rPr lang="en-US" altLang="ko-KR" dirty="0"/>
              <a:t>/</a:t>
            </a:r>
            <a:r>
              <a:rPr lang="ko-KR" altLang="en-US" dirty="0"/>
              <a:t>쇼핑몰판매가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설정한 값 </a:t>
            </a:r>
            <a:r>
              <a:rPr lang="ko-KR" altLang="en-US" dirty="0" err="1"/>
              <a:t>넣어주기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AFB065-D146-CB84-4667-EA16F64A9234}"/>
              </a:ext>
            </a:extLst>
          </p:cNvPr>
          <p:cNvSpPr txBox="1"/>
          <p:nvPr/>
        </p:nvSpPr>
        <p:spPr>
          <a:xfrm>
            <a:off x="2605088" y="4826675"/>
            <a:ext cx="2636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신상세설명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상품상세설명 복사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D3DA5-2009-52C6-96B3-6205D732595A}"/>
              </a:ext>
            </a:extLst>
          </p:cNvPr>
          <p:cNvSpPr txBox="1"/>
          <p:nvPr/>
        </p:nvSpPr>
        <p:spPr>
          <a:xfrm>
            <a:off x="76508" y="-32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등록시</a:t>
            </a:r>
            <a:r>
              <a:rPr lang="ko-KR" altLang="en-US" sz="1800" b="1" dirty="0"/>
              <a:t> 꼭 점검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9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3" y="69287"/>
            <a:ext cx="6029325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2" y="1614780"/>
            <a:ext cx="5231478" cy="4777846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3" y="69287"/>
            <a:ext cx="6029325" cy="9810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5135" y="174571"/>
            <a:ext cx="1155469" cy="349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781396" y="523702"/>
            <a:ext cx="2431474" cy="3408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86201" y="5858933"/>
            <a:ext cx="2048934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80199" y="174571"/>
            <a:ext cx="4563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일괄수정 </a:t>
            </a:r>
            <a:r>
              <a:rPr lang="en-US" altLang="ko-KR"/>
              <a:t>UPLOAD </a:t>
            </a:r>
            <a:r>
              <a:rPr lang="ko-KR" altLang="en-US"/>
              <a:t>클릭 및 모두 선택</a:t>
            </a:r>
            <a:endParaRPr lang="en-US" altLang="ko-KR"/>
          </a:p>
          <a:p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자료입력 칸에 수정한 파일 등록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2</a:t>
            </a:r>
            <a:r>
              <a:rPr lang="ko-KR" altLang="en-US"/>
              <a:t>번 반복해서 해야함 </a:t>
            </a:r>
            <a:r>
              <a:rPr lang="en-US" altLang="ko-KR"/>
              <a:t>(</a:t>
            </a:r>
            <a:r>
              <a:rPr lang="ko-KR" altLang="en-US"/>
              <a:t>롯데온 예외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09" y="2072513"/>
            <a:ext cx="4891714" cy="37188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997133" y="6125778"/>
            <a:ext cx="966200" cy="26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3"/>
          </p:cNvCxnSpPr>
          <p:nvPr/>
        </p:nvCxnSpPr>
        <p:spPr>
          <a:xfrm flipV="1">
            <a:off x="2963333" y="4732867"/>
            <a:ext cx="3437467" cy="15263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" y="117141"/>
            <a:ext cx="2887288" cy="23759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6756" y="1072345"/>
            <a:ext cx="1155469" cy="232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55" y="0"/>
            <a:ext cx="6913012" cy="30980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34088" y="2271581"/>
            <a:ext cx="2654532" cy="539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594" y="667331"/>
            <a:ext cx="1273896" cy="2324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" y="3098022"/>
            <a:ext cx="6096000" cy="35172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04225" y="3317025"/>
            <a:ext cx="1016000" cy="262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3420225" y="3448259"/>
            <a:ext cx="3700242" cy="99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8866" y="4021667"/>
            <a:ext cx="4783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/>
              <a:t>상품 연동관리 → 쇼핑몰 상품등록</a:t>
            </a:r>
            <a:r>
              <a:rPr lang="en-US" altLang="ko-KR" sz="1500"/>
              <a:t>(</a:t>
            </a:r>
            <a:r>
              <a:rPr lang="ko-KR" altLang="en-US" sz="1500"/>
              <a:t>개발</a:t>
            </a:r>
            <a:r>
              <a:rPr lang="en-US" altLang="ko-KR" sz="150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/>
              <a:t>‘</a:t>
            </a:r>
            <a:r>
              <a:rPr lang="ko-KR" altLang="en-US" sz="1500"/>
              <a:t>샵링커 상품코드</a:t>
            </a:r>
            <a:r>
              <a:rPr lang="en-US" altLang="ko-KR" sz="1500"/>
              <a:t>’ </a:t>
            </a:r>
            <a:r>
              <a:rPr lang="ko-KR" altLang="en-US" sz="1500"/>
              <a:t>입력 및 검색</a:t>
            </a:r>
            <a:endParaRPr lang="en-US" altLang="ko-KR" sz="1500"/>
          </a:p>
          <a:p>
            <a:pPr marL="342900" indent="-342900">
              <a:buFont typeface="+mj-lt"/>
              <a:buAutoNum type="arabicPeriod"/>
            </a:pPr>
            <a:endParaRPr lang="en-US" altLang="ko-KR" sz="150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/>
              <a:t>등록할 </a:t>
            </a:r>
            <a:r>
              <a:rPr lang="en-US" altLang="ko-KR" sz="1500"/>
              <a:t>‘</a:t>
            </a:r>
            <a:r>
              <a:rPr lang="ko-KR" altLang="en-US" sz="1500"/>
              <a:t>쇼핑몰 및 아이디선택</a:t>
            </a:r>
            <a:r>
              <a:rPr lang="en-US" altLang="ko-KR" sz="1500"/>
              <a:t>‘ </a:t>
            </a:r>
            <a:r>
              <a:rPr lang="ko-KR" altLang="en-US" sz="1500"/>
              <a:t>검색</a:t>
            </a:r>
            <a:endParaRPr lang="en-US" altLang="ko-KR" sz="1500"/>
          </a:p>
          <a:p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62283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6" y="341106"/>
            <a:ext cx="4247798" cy="3578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25" y="665926"/>
            <a:ext cx="6246750" cy="2895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7134" y="863600"/>
            <a:ext cx="177800" cy="3132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90" y="4109212"/>
            <a:ext cx="10322878" cy="13798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17936" y="3299059"/>
            <a:ext cx="651934" cy="262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7201" y="5105400"/>
            <a:ext cx="1016000" cy="262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3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70463-E484-47EF-AC58-165ADE64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9551"/>
            <a:ext cx="3045903" cy="1325563"/>
          </a:xfrm>
        </p:spPr>
        <p:txBody>
          <a:bodyPr>
            <a:normAutofit/>
          </a:bodyPr>
          <a:lstStyle/>
          <a:p>
            <a:r>
              <a:rPr lang="en-US" altLang="ko-KR" sz="3500" b="1">
                <a:solidFill>
                  <a:srgbClr val="FF0000"/>
                </a:solidFill>
              </a:rPr>
              <a:t>※ </a:t>
            </a:r>
            <a:r>
              <a:rPr lang="ko-KR" altLang="en-US" sz="3500" b="1">
                <a:solidFill>
                  <a:srgbClr val="FF0000"/>
                </a:solidFill>
              </a:rPr>
              <a:t>특이사항 </a:t>
            </a:r>
            <a:r>
              <a:rPr lang="en-US" altLang="ko-KR" sz="3500" b="1">
                <a:solidFill>
                  <a:srgbClr val="FF0000"/>
                </a:solidFill>
              </a:rPr>
              <a:t>※</a:t>
            </a:r>
            <a:endParaRPr lang="ko-KR" altLang="en-US" sz="3500" b="1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86E7F-B33C-4FFD-B732-8AE443F6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62" y="-1"/>
            <a:ext cx="7680287" cy="3781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1E5189-4D6B-4BD6-AD35-75FE517FA171}"/>
              </a:ext>
            </a:extLst>
          </p:cNvPr>
          <p:cNvSpPr/>
          <p:nvPr/>
        </p:nvSpPr>
        <p:spPr>
          <a:xfrm>
            <a:off x="7972462" y="2042980"/>
            <a:ext cx="3171787" cy="947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97EF5-C586-400A-913C-B1C133189421}"/>
              </a:ext>
            </a:extLst>
          </p:cNvPr>
          <p:cNvSpPr txBox="1"/>
          <p:nvPr/>
        </p:nvSpPr>
        <p:spPr>
          <a:xfrm>
            <a:off x="536894" y="4253218"/>
            <a:ext cx="676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판매처에서 </a:t>
            </a:r>
            <a:r>
              <a:rPr lang="en-US" altLang="ko-KR"/>
              <a:t>‘</a:t>
            </a:r>
            <a:r>
              <a:rPr lang="ko-KR" altLang="en-US"/>
              <a:t>전시 그룹 카테고리</a:t>
            </a:r>
            <a:r>
              <a:rPr lang="en-US" altLang="ko-KR"/>
              <a:t>＇</a:t>
            </a:r>
            <a:r>
              <a:rPr lang="ko-KR" altLang="en-US"/>
              <a:t>를 변경하는 경우가 있음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등록 상품을 판매처에 전송하려할때 실패가 뜸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판매처 </a:t>
            </a:r>
            <a:r>
              <a:rPr lang="en-US" altLang="ko-KR"/>
              <a:t>‘</a:t>
            </a:r>
            <a:r>
              <a:rPr lang="ko-KR" altLang="en-US"/>
              <a:t>그룹정보</a:t>
            </a:r>
            <a:r>
              <a:rPr lang="en-US" altLang="ko-KR"/>
              <a:t>’</a:t>
            </a:r>
            <a:r>
              <a:rPr lang="ko-KR" altLang="en-US"/>
              <a:t>를 수정해야 함</a:t>
            </a:r>
          </a:p>
        </p:txBody>
      </p:sp>
    </p:spTree>
    <p:extLst>
      <p:ext uri="{BB962C8B-B14F-4D97-AF65-F5344CB8AC3E}">
        <p14:creationId xmlns:p14="http://schemas.microsoft.com/office/powerpoint/2010/main" val="341098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396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특이사항 ※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2020-06-02T01:42:51Z</dcterms:created>
  <dcterms:modified xsi:type="dcterms:W3CDTF">2022-07-08T04:12:51Z</dcterms:modified>
</cp:coreProperties>
</file>