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20A3E-99EC-17E6-A829-612B1E66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F8730C-A61B-D1B7-A48A-19CB4EC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6F5CD-6B87-8E45-B091-A146B123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63812-6626-82F5-F727-3CD118FB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5F30C-6157-7E8B-7936-B0CC85C1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5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186B-C9CA-9068-A794-675A6DDA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1535E-3156-B2FF-6FC6-3AB46AD6F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20DD-CF35-A921-DD8C-5613C766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628E7-3889-EEFF-FEB0-BB767D7D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C0FAB-BCBB-4E21-008B-06FB2359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4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FC4B7-D904-DF57-4EF0-9B3005604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6623A-F7DC-5ACB-939B-F8DD0748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14DC1-2528-674C-2A1F-04AC194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8022-7158-2B62-9842-9447C415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F43E8-5753-17F3-C30F-8E899264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4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FF3CA-417A-91D7-9A2A-7F8E7CA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26B6-1F8E-C25D-BA8E-8C90A1CB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05126-60A6-2171-15A5-A740E792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F5F57-BEF9-A422-AF11-CA9BDBEB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97E26-AE52-284D-DE10-48A11FDB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9A13-D758-9323-0E1F-C057E77E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36C70-3CFC-7638-60C3-F5AD8AFA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740FB-B814-69A6-B877-667F1D14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DB14A-9EA3-6066-FF39-98F49B8B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CA254-AF4E-C5AF-6229-66A4FDF9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0027-6D45-887B-1ECA-AB744360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24432-1500-3E90-A909-4CA88309C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F63D7-DAAB-5A63-410E-BB96160F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394F0-6228-0202-380D-0BE1ACB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BBC79-500E-31F2-9CF2-786732F9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852B3-22B8-D0F3-3618-85422709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D74A-E5B0-81C8-9701-8FF6C2AB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F3A4A-C205-4AEB-C65D-281A90E1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AD5EB-E168-21DB-F8F9-1E1A621B7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CF228C-F7EF-596F-F02B-B0ECF3EE0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65EF4-0613-31E4-133D-6BEA8FD5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5654A3-A7DE-35F9-1236-5176B393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A52592-CDF7-15E2-A52B-FDF08CDC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28CAB-8005-54E4-1030-BE7CEF1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883B-DB12-CFCA-06CA-83650274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DAAED-9A82-B371-1D8C-1A4D723B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2E11C-D1AC-ECF6-35B4-5E0C6B79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2BCBC-844A-6F00-C431-CA4ED92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09D45-DDE6-C186-BD29-160CA86E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E0801-52FA-2FD8-4349-8B361E1C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83246-EE8B-72D6-FF9A-BFA8577B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D1775-B3C9-7FA0-7C70-5BF3EA8E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D7A73-DFBC-9A13-62D3-F832330B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2DA66-1603-68A2-C8D9-185C332E7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27705-86CB-0EC9-AAB2-04238B28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EA7A3-1388-A060-35E2-9D83476B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AEA2A-728F-ACCE-42CF-7BF7CACC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7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6BE5-5367-553E-06FC-F54C25AD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76F0C-1000-A58F-BC66-60A296755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9BC3FD-350A-FC43-CD49-BEEC14DD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15A66-4491-777E-F4AE-A2397BBB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FFF79-1E86-ED6C-5802-44A8A02E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5DB3D-46E7-FA90-DE8F-07536C5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8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6E803-721E-5635-6A40-19E22BFF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DFDCD-C3A4-207D-A587-038015B8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4963F-ADBB-89A8-2742-208E6D827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377B-9D0C-415D-838C-6F4A7EF607F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6554D-2485-0F7C-C38C-E957DE96A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6DF94-FDD1-51A8-89B0-2C614401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B477-C26D-4610-B120-35AC81E0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2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E91076-7729-CF7D-FD89-50D0DE38C144}"/>
              </a:ext>
            </a:extLst>
          </p:cNvPr>
          <p:cNvSpPr/>
          <p:nvPr/>
        </p:nvSpPr>
        <p:spPr>
          <a:xfrm>
            <a:off x="165462" y="182880"/>
            <a:ext cx="5172892" cy="649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E90E74-A243-8D14-6B7B-AA6B4E612E48}"/>
              </a:ext>
            </a:extLst>
          </p:cNvPr>
          <p:cNvSpPr/>
          <p:nvPr/>
        </p:nvSpPr>
        <p:spPr>
          <a:xfrm>
            <a:off x="783771" y="426720"/>
            <a:ext cx="3762103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C1FF15-FEB9-78B9-5EAF-74524DCB1D2B}"/>
              </a:ext>
            </a:extLst>
          </p:cNvPr>
          <p:cNvSpPr/>
          <p:nvPr/>
        </p:nvSpPr>
        <p:spPr>
          <a:xfrm>
            <a:off x="2116183" y="1611086"/>
            <a:ext cx="1480457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18A865-32AE-BC40-A71F-641DB60D155D}"/>
              </a:ext>
            </a:extLst>
          </p:cNvPr>
          <p:cNvSpPr/>
          <p:nvPr/>
        </p:nvSpPr>
        <p:spPr>
          <a:xfrm>
            <a:off x="2116181" y="2824844"/>
            <a:ext cx="1480457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Ds_project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DDA915-E10A-5F0F-43F2-64831072A608}"/>
              </a:ext>
            </a:extLst>
          </p:cNvPr>
          <p:cNvSpPr/>
          <p:nvPr/>
        </p:nvSpPr>
        <p:spPr>
          <a:xfrm>
            <a:off x="1733005" y="3709854"/>
            <a:ext cx="2368731" cy="6574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megastudy_project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E285A0-2A78-27EE-377D-FCED1664CF1B}"/>
              </a:ext>
            </a:extLst>
          </p:cNvPr>
          <p:cNvSpPr/>
          <p:nvPr/>
        </p:nvSpPr>
        <p:spPr>
          <a:xfrm>
            <a:off x="1733004" y="4689568"/>
            <a:ext cx="2368731" cy="6574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personal_project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C39783-48A8-B8DC-D129-2E754C2AB16C}"/>
              </a:ext>
            </a:extLst>
          </p:cNvPr>
          <p:cNvSpPr/>
          <p:nvPr/>
        </p:nvSpPr>
        <p:spPr>
          <a:xfrm>
            <a:off x="1328056" y="5898421"/>
            <a:ext cx="2926081" cy="275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래픽 12" descr="열린 폴더 단색으로 채워진">
            <a:extLst>
              <a:ext uri="{FF2B5EF4-FFF2-40B4-BE49-F238E27FC236}">
                <a16:creationId xmlns:a16="http://schemas.microsoft.com/office/drawing/2014/main" id="{E0524C37-4FBA-18D4-E702-BEC073F5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509028"/>
            <a:ext cx="570407" cy="570407"/>
          </a:xfrm>
          <a:prstGeom prst="rect">
            <a:avLst/>
          </a:prstGeom>
        </p:spPr>
      </p:pic>
      <p:pic>
        <p:nvPicPr>
          <p:cNvPr id="14" name="그래픽 13" descr="열린 폴더 단색으로 채워진">
            <a:extLst>
              <a:ext uri="{FF2B5EF4-FFF2-40B4-BE49-F238E27FC236}">
                <a16:creationId xmlns:a16="http://schemas.microsoft.com/office/drawing/2014/main" id="{752CB7C6-AF9D-7EA2-5347-AAC07F8C6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638" y="2642507"/>
            <a:ext cx="570407" cy="570407"/>
          </a:xfrm>
          <a:prstGeom prst="rect">
            <a:avLst/>
          </a:prstGeom>
        </p:spPr>
      </p:pic>
      <p:pic>
        <p:nvPicPr>
          <p:cNvPr id="15" name="그래픽 14" descr="열린 폴더 단색으로 채워진">
            <a:extLst>
              <a:ext uri="{FF2B5EF4-FFF2-40B4-BE49-F238E27FC236}">
                <a16:creationId xmlns:a16="http://schemas.microsoft.com/office/drawing/2014/main" id="{90FE0D6A-B9EF-EB31-04CF-43B81F0CE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892" y="3753398"/>
            <a:ext cx="570407" cy="570407"/>
          </a:xfrm>
          <a:prstGeom prst="rect">
            <a:avLst/>
          </a:prstGeom>
        </p:spPr>
      </p:pic>
      <p:pic>
        <p:nvPicPr>
          <p:cNvPr id="16" name="그래픽 15" descr="열린 폴더 단색으로 채워진">
            <a:extLst>
              <a:ext uri="{FF2B5EF4-FFF2-40B4-BE49-F238E27FC236}">
                <a16:creationId xmlns:a16="http://schemas.microsoft.com/office/drawing/2014/main" id="{ED4045A6-AEFA-6BA6-74D8-428C65DA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892" y="4634048"/>
            <a:ext cx="570407" cy="5704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BA0A99-5418-B2CC-BCA4-5ED4831E1839}"/>
              </a:ext>
            </a:extLst>
          </p:cNvPr>
          <p:cNvSpPr txBox="1"/>
          <p:nvPr/>
        </p:nvSpPr>
        <p:spPr>
          <a:xfrm>
            <a:off x="165461" y="87085"/>
            <a:ext cx="618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FFFF00"/>
                </a:solidFill>
              </a:rPr>
              <a:t>1</a:t>
            </a:r>
            <a:endParaRPr lang="ko-KR" altLang="en-US" sz="50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0BD367-6EE4-C5B2-D13F-2FF49ED5AB83}"/>
              </a:ext>
            </a:extLst>
          </p:cNvPr>
          <p:cNvSpPr txBox="1"/>
          <p:nvPr/>
        </p:nvSpPr>
        <p:spPr>
          <a:xfrm>
            <a:off x="6154784" y="2642507"/>
            <a:ext cx="5233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4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E91076-7729-CF7D-FD89-50D0DE38C144}"/>
              </a:ext>
            </a:extLst>
          </p:cNvPr>
          <p:cNvSpPr/>
          <p:nvPr/>
        </p:nvSpPr>
        <p:spPr>
          <a:xfrm>
            <a:off x="165462" y="182880"/>
            <a:ext cx="5172892" cy="649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E90E74-A243-8D14-6B7B-AA6B4E612E48}"/>
              </a:ext>
            </a:extLst>
          </p:cNvPr>
          <p:cNvSpPr/>
          <p:nvPr/>
        </p:nvSpPr>
        <p:spPr>
          <a:xfrm>
            <a:off x="957941" y="335092"/>
            <a:ext cx="3762103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DS_project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A0A99-5418-B2CC-BCA4-5ED4831E1839}"/>
              </a:ext>
            </a:extLst>
          </p:cNvPr>
          <p:cNvSpPr txBox="1"/>
          <p:nvPr/>
        </p:nvSpPr>
        <p:spPr>
          <a:xfrm>
            <a:off x="252547" y="87085"/>
            <a:ext cx="618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FFFF00"/>
                </a:solidFill>
              </a:rPr>
              <a:t>2</a:t>
            </a:r>
            <a:endParaRPr lang="ko-KR" altLang="en-US" sz="5000" dirty="0">
              <a:solidFill>
                <a:srgbClr val="FFFF00"/>
              </a:solidFill>
            </a:endParaRPr>
          </a:p>
        </p:txBody>
      </p:sp>
      <p:pic>
        <p:nvPicPr>
          <p:cNvPr id="3" name="그래픽 2" descr="이미지 단색으로 채워진">
            <a:extLst>
              <a:ext uri="{FF2B5EF4-FFF2-40B4-BE49-F238E27FC236}">
                <a16:creationId xmlns:a16="http://schemas.microsoft.com/office/drawing/2014/main" id="{0D52674E-E5B1-6D73-D69A-CBE1668F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2" y="1473925"/>
            <a:ext cx="914400" cy="9144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A59C74-D38E-29C4-C7FC-1E8BB3989B7D}"/>
              </a:ext>
            </a:extLst>
          </p:cNvPr>
          <p:cNvSpPr/>
          <p:nvPr/>
        </p:nvSpPr>
        <p:spPr>
          <a:xfrm>
            <a:off x="2486294" y="1748245"/>
            <a:ext cx="1480457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지재권 수집</a:t>
            </a:r>
          </a:p>
        </p:txBody>
      </p:sp>
      <p:pic>
        <p:nvPicPr>
          <p:cNvPr id="12" name="그래픽 11" descr="이미지 단색으로 채워진">
            <a:extLst>
              <a:ext uri="{FF2B5EF4-FFF2-40B4-BE49-F238E27FC236}">
                <a16:creationId xmlns:a16="http://schemas.microsoft.com/office/drawing/2014/main" id="{68551937-B255-DD58-52EF-2570B4E7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41" y="2773586"/>
            <a:ext cx="914400" cy="9144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0706F1-8968-5A6E-EA5B-EC1D01FFDC73}"/>
              </a:ext>
            </a:extLst>
          </p:cNvPr>
          <p:cNvSpPr/>
          <p:nvPr/>
        </p:nvSpPr>
        <p:spPr>
          <a:xfrm>
            <a:off x="2151016" y="3047906"/>
            <a:ext cx="2360024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매출 분석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en-US" altLang="ko-KR" dirty="0" err="1">
                <a:solidFill>
                  <a:schemeClr val="tx1"/>
                </a:solidFill>
              </a:rPr>
              <a:t>vba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래픽 18" descr="이미지 단색으로 채워진">
            <a:extLst>
              <a:ext uri="{FF2B5EF4-FFF2-40B4-BE49-F238E27FC236}">
                <a16:creationId xmlns:a16="http://schemas.microsoft.com/office/drawing/2014/main" id="{12C571D9-71E9-2047-5DD6-8179704D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56" y="4073247"/>
            <a:ext cx="914400" cy="9144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0412EFC-54E4-6A8C-C819-A97032A91DF7}"/>
              </a:ext>
            </a:extLst>
          </p:cNvPr>
          <p:cNvSpPr/>
          <p:nvPr/>
        </p:nvSpPr>
        <p:spPr>
          <a:xfrm>
            <a:off x="2007326" y="4210407"/>
            <a:ext cx="2569028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네이버쇼핑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랭킹 프로그램</a:t>
            </a:r>
          </a:p>
        </p:txBody>
      </p:sp>
      <p:pic>
        <p:nvPicPr>
          <p:cNvPr id="21" name="그래픽 20" descr="이미지 단색으로 채워진">
            <a:extLst>
              <a:ext uri="{FF2B5EF4-FFF2-40B4-BE49-F238E27FC236}">
                <a16:creationId xmlns:a16="http://schemas.microsoft.com/office/drawing/2014/main" id="{2267D4D6-1ED5-BCBA-66C3-E3D72DDC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56" y="5191258"/>
            <a:ext cx="914400" cy="9144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B2A039-E055-A192-EBD8-F468ECBC1E87}"/>
              </a:ext>
            </a:extLst>
          </p:cNvPr>
          <p:cNvSpPr/>
          <p:nvPr/>
        </p:nvSpPr>
        <p:spPr>
          <a:xfrm>
            <a:off x="2050865" y="5290317"/>
            <a:ext cx="2569028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ko-KR" altLang="en-US" dirty="0" err="1">
                <a:solidFill>
                  <a:schemeClr val="tx1"/>
                </a:solidFill>
              </a:rPr>
              <a:t>판매순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5887C-122F-36D2-6806-EAC717544920}"/>
              </a:ext>
            </a:extLst>
          </p:cNvPr>
          <p:cNvSpPr txBox="1"/>
          <p:nvPr/>
        </p:nvSpPr>
        <p:spPr>
          <a:xfrm>
            <a:off x="6174374" y="629517"/>
            <a:ext cx="52338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1"/>
                </a:solidFill>
              </a:rPr>
              <a:t>DS_</a:t>
            </a:r>
          </a:p>
          <a:p>
            <a:pPr algn="ctr"/>
            <a:r>
              <a:rPr lang="en-US" altLang="ko-KR" sz="9600" dirty="0">
                <a:solidFill>
                  <a:schemeClr val="tx1"/>
                </a:solidFill>
              </a:rPr>
              <a:t>project</a:t>
            </a:r>
            <a:endParaRPr lang="ko-KR" altLang="en-US" sz="96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FF70B-EB36-BB98-DAC7-26FF11507E8F}"/>
              </a:ext>
            </a:extLst>
          </p:cNvPr>
          <p:cNvSpPr txBox="1"/>
          <p:nvPr/>
        </p:nvSpPr>
        <p:spPr>
          <a:xfrm>
            <a:off x="5847805" y="4527321"/>
            <a:ext cx="617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그림은 아이콘으로 제작예정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타이틀 클릭하면 메인 코드 및 사진 나올 수 있도록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간단한 프로젝트 설명도 첨부할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6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E91076-7729-CF7D-FD89-50D0DE38C144}"/>
              </a:ext>
            </a:extLst>
          </p:cNvPr>
          <p:cNvSpPr/>
          <p:nvPr/>
        </p:nvSpPr>
        <p:spPr>
          <a:xfrm>
            <a:off x="165462" y="182880"/>
            <a:ext cx="5172892" cy="649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E90E74-A243-8D14-6B7B-AA6B4E612E48}"/>
              </a:ext>
            </a:extLst>
          </p:cNvPr>
          <p:cNvSpPr/>
          <p:nvPr/>
        </p:nvSpPr>
        <p:spPr>
          <a:xfrm>
            <a:off x="957941" y="335092"/>
            <a:ext cx="3762103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megastudy_project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A0A99-5418-B2CC-BCA4-5ED4831E1839}"/>
              </a:ext>
            </a:extLst>
          </p:cNvPr>
          <p:cNvSpPr txBox="1"/>
          <p:nvPr/>
        </p:nvSpPr>
        <p:spPr>
          <a:xfrm>
            <a:off x="252547" y="87085"/>
            <a:ext cx="618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FFFF00"/>
                </a:solidFill>
              </a:rPr>
              <a:t>3</a:t>
            </a:r>
            <a:endParaRPr lang="ko-KR" altLang="en-US" sz="5000" dirty="0">
              <a:solidFill>
                <a:srgbClr val="FFFF00"/>
              </a:solidFill>
            </a:endParaRPr>
          </a:p>
        </p:txBody>
      </p:sp>
      <p:pic>
        <p:nvPicPr>
          <p:cNvPr id="3" name="그래픽 2" descr="이미지 단색으로 채워진">
            <a:extLst>
              <a:ext uri="{FF2B5EF4-FFF2-40B4-BE49-F238E27FC236}">
                <a16:creationId xmlns:a16="http://schemas.microsoft.com/office/drawing/2014/main" id="{0D52674E-E5B1-6D73-D69A-CBE1668F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2" y="1473925"/>
            <a:ext cx="914400" cy="9144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A59C74-D38E-29C4-C7FC-1E8BB3989B7D}"/>
              </a:ext>
            </a:extLst>
          </p:cNvPr>
          <p:cNvSpPr/>
          <p:nvPr/>
        </p:nvSpPr>
        <p:spPr>
          <a:xfrm>
            <a:off x="2486294" y="1748245"/>
            <a:ext cx="1480457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pic>
        <p:nvPicPr>
          <p:cNvPr id="12" name="그래픽 11" descr="이미지 단색으로 채워진">
            <a:extLst>
              <a:ext uri="{FF2B5EF4-FFF2-40B4-BE49-F238E27FC236}">
                <a16:creationId xmlns:a16="http://schemas.microsoft.com/office/drawing/2014/main" id="{68551937-B255-DD58-52EF-2570B4E7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41" y="2773586"/>
            <a:ext cx="914400" cy="9144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0706F1-8968-5A6E-EA5B-EC1D01FFDC73}"/>
              </a:ext>
            </a:extLst>
          </p:cNvPr>
          <p:cNvSpPr/>
          <p:nvPr/>
        </p:nvSpPr>
        <p:spPr>
          <a:xfrm>
            <a:off x="2151016" y="3047906"/>
            <a:ext cx="2360024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pic>
        <p:nvPicPr>
          <p:cNvPr id="19" name="그래픽 18" descr="이미지 단색으로 채워진">
            <a:extLst>
              <a:ext uri="{FF2B5EF4-FFF2-40B4-BE49-F238E27FC236}">
                <a16:creationId xmlns:a16="http://schemas.microsoft.com/office/drawing/2014/main" id="{12C571D9-71E9-2047-5DD6-8179704D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56" y="4073247"/>
            <a:ext cx="914400" cy="9144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0412EFC-54E4-6A8C-C819-A97032A91DF7}"/>
              </a:ext>
            </a:extLst>
          </p:cNvPr>
          <p:cNvSpPr/>
          <p:nvPr/>
        </p:nvSpPr>
        <p:spPr>
          <a:xfrm>
            <a:off x="2007326" y="4210407"/>
            <a:ext cx="2569028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5887C-122F-36D2-6806-EAC717544920}"/>
              </a:ext>
            </a:extLst>
          </p:cNvPr>
          <p:cNvSpPr txBox="1"/>
          <p:nvPr/>
        </p:nvSpPr>
        <p:spPr>
          <a:xfrm>
            <a:off x="5625734" y="700852"/>
            <a:ext cx="64008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>
                <a:solidFill>
                  <a:schemeClr val="tx1"/>
                </a:solidFill>
              </a:rPr>
              <a:t>megastudy</a:t>
            </a:r>
            <a:endParaRPr lang="en-US" altLang="ko-KR" sz="9600" dirty="0">
              <a:solidFill>
                <a:schemeClr val="tx1"/>
              </a:solidFill>
            </a:endParaRPr>
          </a:p>
          <a:p>
            <a:pPr algn="ctr"/>
            <a:r>
              <a:rPr lang="en-US" altLang="ko-KR" sz="9600" dirty="0">
                <a:solidFill>
                  <a:schemeClr val="tx1"/>
                </a:solidFill>
              </a:rPr>
              <a:t>project</a:t>
            </a:r>
            <a:endParaRPr lang="ko-KR" altLang="en-US" sz="96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810E3-AF90-B742-F675-E3A0E578556E}"/>
              </a:ext>
            </a:extLst>
          </p:cNvPr>
          <p:cNvSpPr txBox="1"/>
          <p:nvPr/>
        </p:nvSpPr>
        <p:spPr>
          <a:xfrm>
            <a:off x="6030684" y="4679820"/>
            <a:ext cx="564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그림은 아이콘으로 대체 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타이틀 누르면 간단한 프로젝트 설명 및 메인 코드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내가 맡았던 역할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어려운점</a:t>
            </a:r>
            <a:r>
              <a:rPr lang="ko-KR" altLang="en-US" dirty="0"/>
              <a:t> 극복할 수 있었던 방법</a:t>
            </a:r>
          </a:p>
        </p:txBody>
      </p:sp>
    </p:spTree>
    <p:extLst>
      <p:ext uri="{BB962C8B-B14F-4D97-AF65-F5344CB8AC3E}">
        <p14:creationId xmlns:p14="http://schemas.microsoft.com/office/powerpoint/2010/main" val="61073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E91076-7729-CF7D-FD89-50D0DE38C144}"/>
              </a:ext>
            </a:extLst>
          </p:cNvPr>
          <p:cNvSpPr/>
          <p:nvPr/>
        </p:nvSpPr>
        <p:spPr>
          <a:xfrm>
            <a:off x="165462" y="182880"/>
            <a:ext cx="5172892" cy="649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E90E74-A243-8D14-6B7B-AA6B4E612E48}"/>
              </a:ext>
            </a:extLst>
          </p:cNvPr>
          <p:cNvSpPr/>
          <p:nvPr/>
        </p:nvSpPr>
        <p:spPr>
          <a:xfrm>
            <a:off x="957941" y="335092"/>
            <a:ext cx="3762103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personal_project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A0A99-5418-B2CC-BCA4-5ED4831E1839}"/>
              </a:ext>
            </a:extLst>
          </p:cNvPr>
          <p:cNvSpPr txBox="1"/>
          <p:nvPr/>
        </p:nvSpPr>
        <p:spPr>
          <a:xfrm>
            <a:off x="252547" y="87085"/>
            <a:ext cx="618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FFFF00"/>
                </a:solidFill>
              </a:rPr>
              <a:t>4</a:t>
            </a:r>
            <a:endParaRPr lang="ko-KR" altLang="en-US" sz="5000" dirty="0">
              <a:solidFill>
                <a:srgbClr val="FFFF00"/>
              </a:solidFill>
            </a:endParaRPr>
          </a:p>
        </p:txBody>
      </p:sp>
      <p:pic>
        <p:nvPicPr>
          <p:cNvPr id="3" name="그래픽 2" descr="이미지 단색으로 채워진">
            <a:extLst>
              <a:ext uri="{FF2B5EF4-FFF2-40B4-BE49-F238E27FC236}">
                <a16:creationId xmlns:a16="http://schemas.microsoft.com/office/drawing/2014/main" id="{0D52674E-E5B1-6D73-D69A-CBE1668F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2" y="2431868"/>
            <a:ext cx="914400" cy="9144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A59C74-D38E-29C4-C7FC-1E8BB3989B7D}"/>
              </a:ext>
            </a:extLst>
          </p:cNvPr>
          <p:cNvSpPr/>
          <p:nvPr/>
        </p:nvSpPr>
        <p:spPr>
          <a:xfrm>
            <a:off x="2486294" y="2706188"/>
            <a:ext cx="1480457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래픽 11" descr="이미지 단색으로 채워진">
            <a:extLst>
              <a:ext uri="{FF2B5EF4-FFF2-40B4-BE49-F238E27FC236}">
                <a16:creationId xmlns:a16="http://schemas.microsoft.com/office/drawing/2014/main" id="{68551937-B255-DD58-52EF-2570B4E7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41" y="3731529"/>
            <a:ext cx="914400" cy="9144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0706F1-8968-5A6E-EA5B-EC1D01FFDC73}"/>
              </a:ext>
            </a:extLst>
          </p:cNvPr>
          <p:cNvSpPr/>
          <p:nvPr/>
        </p:nvSpPr>
        <p:spPr>
          <a:xfrm>
            <a:off x="2151016" y="4005849"/>
            <a:ext cx="2360024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Deep_learning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5887C-122F-36D2-6806-EAC717544920}"/>
              </a:ext>
            </a:extLst>
          </p:cNvPr>
          <p:cNvSpPr txBox="1"/>
          <p:nvPr/>
        </p:nvSpPr>
        <p:spPr>
          <a:xfrm>
            <a:off x="5617029" y="681862"/>
            <a:ext cx="64008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tx1"/>
                </a:solidFill>
              </a:rPr>
              <a:t>personal_</a:t>
            </a:r>
          </a:p>
          <a:p>
            <a:pPr algn="ctr"/>
            <a:r>
              <a:rPr lang="en-US" altLang="ko-KR" sz="9600" dirty="0">
                <a:solidFill>
                  <a:schemeClr val="tx1"/>
                </a:solidFill>
              </a:rPr>
              <a:t>project</a:t>
            </a:r>
            <a:endParaRPr lang="ko-KR" altLang="en-US" sz="96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249CD-8361-A343-E3EB-D47A3E2D5CA2}"/>
              </a:ext>
            </a:extLst>
          </p:cNvPr>
          <p:cNvSpPr txBox="1"/>
          <p:nvPr/>
        </p:nvSpPr>
        <p:spPr>
          <a:xfrm>
            <a:off x="5617029" y="4645929"/>
            <a:ext cx="6400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어떤 걸 만들어보고 </a:t>
            </a:r>
            <a:r>
              <a:rPr lang="ko-KR" altLang="en-US" sz="2000" dirty="0" err="1"/>
              <a:t>싶은지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ctr"/>
            <a:r>
              <a:rPr lang="ko-KR" altLang="en-US" sz="2000" dirty="0"/>
              <a:t>간단한 설명 추가하면 </a:t>
            </a:r>
            <a:r>
              <a:rPr lang="ko-KR" altLang="en-US" sz="2000" dirty="0" err="1"/>
              <a:t>좋을듯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09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1784</dc:creator>
  <cp:lastModifiedBy>1784</cp:lastModifiedBy>
  <cp:revision>1</cp:revision>
  <dcterms:created xsi:type="dcterms:W3CDTF">2023-07-11T06:59:09Z</dcterms:created>
  <dcterms:modified xsi:type="dcterms:W3CDTF">2023-07-11T07:14:43Z</dcterms:modified>
</cp:coreProperties>
</file>