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1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5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2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4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0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1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F41C-27F3-4BEA-867F-D526350B52AD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BCD6-0E5C-4224-AF66-2E98A1CDD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0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0"/>
            <a:ext cx="9153524" cy="685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952" y="443711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IDEAL(</a:t>
            </a:r>
            <a:r>
              <a:rPr lang="ko-KR" altLang="en-US" dirty="0" smtClean="0">
                <a:solidFill>
                  <a:schemeClr val="accent3"/>
                </a:solidFill>
              </a:rPr>
              <a:t>조윤수</a:t>
            </a:r>
            <a:r>
              <a:rPr lang="en-US" altLang="ko-KR" dirty="0" smtClean="0">
                <a:solidFill>
                  <a:schemeClr val="accent3"/>
                </a:solidFill>
              </a:rPr>
              <a:t>,</a:t>
            </a:r>
            <a:r>
              <a:rPr lang="ko-KR" altLang="en-US" dirty="0" smtClean="0">
                <a:solidFill>
                  <a:schemeClr val="accent3"/>
                </a:solidFill>
              </a:rPr>
              <a:t>박성현</a:t>
            </a:r>
            <a:r>
              <a:rPr lang="en-US" altLang="ko-KR" dirty="0" smtClean="0">
                <a:solidFill>
                  <a:schemeClr val="accent3"/>
                </a:solidFill>
              </a:rPr>
              <a:t>,</a:t>
            </a:r>
            <a:r>
              <a:rPr lang="ko-KR" altLang="en-US" dirty="0" smtClean="0">
                <a:solidFill>
                  <a:schemeClr val="accent3"/>
                </a:solidFill>
              </a:rPr>
              <a:t>송민호</a:t>
            </a:r>
            <a:r>
              <a:rPr lang="en-US" altLang="ko-KR" dirty="0" smtClean="0">
                <a:solidFill>
                  <a:schemeClr val="accent3"/>
                </a:solidFill>
              </a:rPr>
              <a:t>,</a:t>
            </a:r>
            <a:r>
              <a:rPr lang="ko-KR" altLang="en-US" dirty="0" smtClean="0">
                <a:solidFill>
                  <a:schemeClr val="accent3"/>
                </a:solidFill>
              </a:rPr>
              <a:t>윤일호</a:t>
            </a:r>
            <a:r>
              <a:rPr lang="en-US" altLang="ko-KR" dirty="0" smtClean="0">
                <a:solidFill>
                  <a:schemeClr val="accent3"/>
                </a:solidFill>
              </a:rPr>
              <a:t>,</a:t>
            </a:r>
            <a:r>
              <a:rPr lang="ko-KR" altLang="en-US" dirty="0" smtClean="0">
                <a:solidFill>
                  <a:schemeClr val="accent3"/>
                </a:solidFill>
              </a:rPr>
              <a:t>이요한</a:t>
            </a:r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4374" y="755685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IDEAL(</a:t>
            </a:r>
            <a:r>
              <a:rPr lang="ko-KR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대차 전용 사이트</a:t>
            </a:r>
            <a:r>
              <a:rPr lang="en-US" altLang="ko-KR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0"/>
            <a:ext cx="9153524" cy="6852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5017" y="723579"/>
            <a:ext cx="226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ko-KR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54763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서론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348" y="2564904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웹사이트 소개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110" y="3558207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3.</a:t>
            </a:r>
            <a:r>
              <a:rPr lang="ko-KR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웹 사이트 시연 및 결론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0"/>
            <a:ext cx="9153524" cy="6852950"/>
          </a:xfrm>
          <a:prstGeom prst="rect">
            <a:avLst/>
          </a:prstGeom>
        </p:spPr>
      </p:pic>
      <p:sp>
        <p:nvSpPr>
          <p:cNvPr id="7" name="오각형 6"/>
          <p:cNvSpPr/>
          <p:nvPr/>
        </p:nvSpPr>
        <p:spPr>
          <a:xfrm>
            <a:off x="327932" y="4978042"/>
            <a:ext cx="7196396" cy="646331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9952" y="443711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4374" y="755685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ko-KR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서론</a:t>
            </a:r>
            <a:endParaRPr lang="ko-KR" alt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2" y="1635967"/>
            <a:ext cx="4640187" cy="2985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773" y="4962054"/>
            <a:ext cx="690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위 사진과 같이 자전거 등의 대차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물물교환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가 인터넷상에서 </a:t>
            </a:r>
            <a:endParaRPr lang="en-US" altLang="ko-KR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활발히 진행되고 있음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accent3"/>
                </a:solidFill>
              </a:rPr>
              <a:t>히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327932" y="5814318"/>
            <a:ext cx="7196396" cy="646331"/>
          </a:xfrm>
          <a:prstGeom prst="homePlat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4891" y="581867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이러한 대차과정에서 다른 </a:t>
            </a:r>
            <a:r>
              <a:rPr lang="ko-KR" alt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메신저앱을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 추가적으로 사용해야 하는 번거로움과 </a:t>
            </a:r>
            <a:r>
              <a:rPr lang="ko-KR" altLang="en-US" sz="2000" b="1" dirty="0" err="1" smtClean="0">
                <a:solidFill>
                  <a:schemeClr val="tx2">
                    <a:lumMod val="50000"/>
                  </a:schemeClr>
                </a:solidFill>
              </a:rPr>
              <a:t>사기등의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 위험이 있음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0"/>
            <a:ext cx="9153524" cy="685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952" y="443711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4374" y="755685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웹사이트 소개</a:t>
            </a:r>
            <a:endParaRPr lang="ko-KR" alt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626901"/>
            <a:ext cx="80200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8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0"/>
            <a:ext cx="9153524" cy="6852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4374" y="755685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웹사이트 소개</a:t>
            </a:r>
            <a:endParaRPr lang="ko-KR" alt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093" y="1916832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/>
                </a:solidFill>
              </a:rPr>
              <a:t>&lt;</a:t>
            </a:r>
            <a:r>
              <a:rPr lang="ko-KR" altLang="en-US" sz="2800" dirty="0" smtClean="0">
                <a:solidFill>
                  <a:schemeClr val="accent3"/>
                </a:solidFill>
              </a:rPr>
              <a:t>사용된 기술들</a:t>
            </a:r>
            <a:r>
              <a:rPr lang="en-US" altLang="ko-KR" sz="2800" dirty="0" smtClean="0">
                <a:solidFill>
                  <a:schemeClr val="accent3"/>
                </a:solidFill>
              </a:rPr>
              <a:t>&gt;</a:t>
            </a:r>
            <a:r>
              <a:rPr lang="ko-KR" altLang="en-US" sz="2800" dirty="0" smtClean="0">
                <a:solidFill>
                  <a:schemeClr val="accent3"/>
                </a:solidFill>
              </a:rPr>
              <a:t> 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2924944"/>
            <a:ext cx="4403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HTML: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기본적인 틀</a:t>
            </a:r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채팅 및 </a:t>
            </a:r>
            <a:r>
              <a:rPr lang="ko-KR" alt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댓글기능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등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CSS: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전체적인 디자인적 요소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JavaScript: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사용자와 상호작용 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" y="0"/>
            <a:ext cx="9153524" cy="685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952" y="443711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)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4374" y="755684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웹사이트 </a:t>
            </a:r>
            <a:r>
              <a:rPr lang="ko-KR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결론 및 고찰</a:t>
            </a:r>
            <a:endParaRPr lang="ko-KR" alt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350" y="1765626"/>
            <a:ext cx="341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/>
                </a:solidFill>
              </a:rPr>
              <a:t>1)</a:t>
            </a:r>
            <a:r>
              <a:rPr lang="ko-KR" altLang="en-US" sz="2800" dirty="0" smtClean="0">
                <a:solidFill>
                  <a:schemeClr val="accent3"/>
                </a:solidFill>
              </a:rPr>
              <a:t>기대효과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36760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3"/>
                </a:solidFill>
              </a:rPr>
              <a:t>ㄱ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  <a:r>
              <a:rPr lang="ko-KR" altLang="en-US" dirty="0" smtClean="0">
                <a:solidFill>
                  <a:schemeClr val="accent3"/>
                </a:solidFill>
              </a:rPr>
              <a:t>대차 거래 웹사이트 이외 기타 메신저를 사용할 필요가 없어 대차가 편리해짐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108359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3"/>
                </a:solidFill>
              </a:rPr>
              <a:t>ㄴ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  <a:r>
              <a:rPr lang="ko-KR" altLang="en-US" dirty="0" smtClean="0">
                <a:solidFill>
                  <a:schemeClr val="accent3"/>
                </a:solidFill>
              </a:rPr>
              <a:t>물건을 바꿔 사용하는 대차가 활성화되어 환경보호에도 도움을 줌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3801724"/>
            <a:ext cx="659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3"/>
                </a:solidFill>
              </a:rPr>
              <a:t>ㄷ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  <a:r>
              <a:rPr lang="ko-KR" altLang="en-US" dirty="0" smtClean="0">
                <a:solidFill>
                  <a:schemeClr val="accent3"/>
                </a:solidFill>
              </a:rPr>
              <a:t>신뢰도 시스템을 도입하여 더 안전한 대차가 가능함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000" y="4360168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/>
                </a:solidFill>
              </a:rPr>
              <a:t>2)</a:t>
            </a:r>
            <a:r>
              <a:rPr lang="ko-KR" altLang="en-US" sz="2800" dirty="0" smtClean="0">
                <a:solidFill>
                  <a:schemeClr val="accent3"/>
                </a:solidFill>
              </a:rPr>
              <a:t>더 추가하고 </a:t>
            </a:r>
            <a:r>
              <a:rPr lang="ko-KR" altLang="en-US" sz="2800" dirty="0" err="1" smtClean="0">
                <a:solidFill>
                  <a:schemeClr val="accent3"/>
                </a:solidFill>
              </a:rPr>
              <a:t>싶은것</a:t>
            </a:r>
            <a:r>
              <a:rPr lang="ko-KR" altLang="en-US" sz="2800" dirty="0" smtClean="0">
                <a:solidFill>
                  <a:schemeClr val="accent3"/>
                </a:solidFill>
              </a:rPr>
              <a:t> 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335" y="508518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3"/>
                </a:solidFill>
              </a:rPr>
              <a:t>게시글이</a:t>
            </a:r>
            <a:r>
              <a:rPr lang="ko-KR" altLang="en-US" dirty="0" smtClean="0">
                <a:solidFill>
                  <a:schemeClr val="accent3"/>
                </a:solidFill>
              </a:rPr>
              <a:t> 사이트에 반영되지 않는 문제를 개선하고 싶음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0"/>
            <a:ext cx="9153524" cy="685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5981" y="2500154"/>
            <a:ext cx="385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accent3"/>
                </a:solidFill>
              </a:rPr>
              <a:t>IDEAL</a:t>
            </a:r>
            <a:endParaRPr lang="ko-KR" altLang="en-US" sz="9600" dirty="0">
              <a:solidFill>
                <a:schemeClr val="accent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0192" y="5460319"/>
            <a:ext cx="1800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IDEAL</a:t>
            </a:r>
            <a:endParaRPr lang="ko-KR" alt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6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0"/>
            <a:ext cx="9153524" cy="685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2180" y="4760277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3"/>
                </a:solidFill>
              </a:rPr>
              <a:t>IDEAL</a:t>
            </a:r>
            <a:endParaRPr lang="ko-KR" altLang="en-US" sz="36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792" y="1839744"/>
            <a:ext cx="69847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Q&amp;A</a:t>
            </a:r>
            <a:endParaRPr lang="ko-KR" altLang="en-US" sz="115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9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154</Words>
  <Application>Microsoft Office PowerPoint</Application>
  <PresentationFormat>화면 슬라이드 쇼(4:3)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송민호</dc:creator>
  <cp:lastModifiedBy>송민호</cp:lastModifiedBy>
  <cp:revision>8</cp:revision>
  <dcterms:created xsi:type="dcterms:W3CDTF">2018-07-26T12:27:56Z</dcterms:created>
  <dcterms:modified xsi:type="dcterms:W3CDTF">2018-07-26T14:35:22Z</dcterms:modified>
</cp:coreProperties>
</file>