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7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17" d="100"/>
          <a:sy n="117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3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0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3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2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21AE-25BE-4AC5-B26A-76DDE6AFDDD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EEC6-91DC-4BBF-A820-A6BF5918D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" y="339502"/>
            <a:ext cx="3121358" cy="476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룰렛</a:t>
            </a:r>
            <a:r>
              <a:rPr lang="ko-KR" altLang="en-US" dirty="0" smtClean="0">
                <a:solidFill>
                  <a:schemeClr val="tx1"/>
                </a:solidFill>
              </a:rPr>
              <a:t> 돌리기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9507" y="3612414"/>
            <a:ext cx="516205" cy="6155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580498" y="3920174"/>
            <a:ext cx="10068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5777" y="3811398"/>
            <a:ext cx="350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인풋박스 입력 초기화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300" y="555526"/>
            <a:ext cx="2625089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168924" y="2715766"/>
            <a:ext cx="10068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5788" y="2608044"/>
            <a:ext cx="404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제목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482389" y="1035090"/>
            <a:ext cx="686535" cy="168067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10952" y="4340762"/>
            <a:ext cx="2288493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299445" y="4607714"/>
            <a:ext cx="100686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55976" y="4499992"/>
            <a:ext cx="350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회전판 돌리기 누르면 멈추기 활성화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1491630"/>
            <a:ext cx="516205" cy="6155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99973" y="1635646"/>
            <a:ext cx="178805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88024" y="1527924"/>
            <a:ext cx="350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입력 전 </a:t>
            </a:r>
            <a:r>
              <a:rPr lang="en-US" altLang="ko-KR" sz="800" dirty="0" smtClean="0">
                <a:solidFill>
                  <a:srgbClr val="FF0000"/>
                </a:solidFill>
              </a:rPr>
              <a:t>: “</a:t>
            </a:r>
            <a:r>
              <a:rPr lang="ko-KR" altLang="en-US" sz="800" dirty="0" smtClean="0">
                <a:solidFill>
                  <a:srgbClr val="FF0000"/>
                </a:solidFill>
              </a:rPr>
              <a:t>직접 입력</a:t>
            </a:r>
            <a:r>
              <a:rPr lang="en-US" altLang="ko-KR" sz="800" dirty="0" smtClean="0">
                <a:solidFill>
                  <a:srgbClr val="FF0000"/>
                </a:solidFill>
              </a:rPr>
              <a:t>”</a:t>
            </a:r>
            <a:r>
              <a:rPr lang="ko-KR" altLang="en-US" sz="800" dirty="0" smtClean="0">
                <a:solidFill>
                  <a:srgbClr val="FF0000"/>
                </a:solidFill>
              </a:rPr>
              <a:t>  </a:t>
            </a:r>
            <a:r>
              <a:rPr lang="en-US" altLang="ko-KR" sz="800" dirty="0" smtClean="0">
                <a:solidFill>
                  <a:srgbClr val="FF0000"/>
                </a:solidFill>
              </a:rPr>
              <a:t>/  6</a:t>
            </a:r>
            <a:r>
              <a:rPr lang="ko-KR" altLang="en-US" sz="800" dirty="0" smtClean="0">
                <a:solidFill>
                  <a:srgbClr val="FF0000"/>
                </a:solidFill>
              </a:rPr>
              <a:t>글자 이하  제한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482388" y="2211710"/>
            <a:ext cx="178805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62078" y="2107150"/>
            <a:ext cx="350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정확하게 화살표 </a:t>
            </a:r>
            <a:r>
              <a:rPr lang="ko-KR" altLang="en-US" sz="800" dirty="0" smtClean="0">
                <a:solidFill>
                  <a:srgbClr val="FF0000"/>
                </a:solidFill>
              </a:rPr>
              <a:t>레이아웃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빨간줄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  <a:r>
              <a:rPr lang="ko-KR" altLang="en-US" sz="800" dirty="0" smtClean="0">
                <a:solidFill>
                  <a:srgbClr val="FF0000"/>
                </a:solidFill>
              </a:rPr>
              <a:t>에 </a:t>
            </a:r>
            <a:r>
              <a:rPr lang="ko-KR" altLang="en-US" sz="800" dirty="0" smtClean="0">
                <a:solidFill>
                  <a:srgbClr val="FF0000"/>
                </a:solidFill>
              </a:rPr>
              <a:t>칸이 멈추기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06309" y="663828"/>
            <a:ext cx="3504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# </a:t>
            </a:r>
            <a:r>
              <a:rPr lang="ko-KR" altLang="en-US" sz="800" dirty="0" smtClean="0">
                <a:solidFill>
                  <a:srgbClr val="FF0000"/>
                </a:solidFill>
              </a:rPr>
              <a:t>돌림판 크기 </a:t>
            </a:r>
            <a:r>
              <a:rPr lang="en-US" altLang="ko-KR" sz="800" dirty="0" smtClean="0">
                <a:solidFill>
                  <a:srgbClr val="FF0000"/>
                </a:solidFill>
              </a:rPr>
              <a:t>512*512 / </a:t>
            </a:r>
            <a:r>
              <a:rPr lang="ko-KR" altLang="en-US" sz="800" dirty="0" smtClean="0">
                <a:solidFill>
                  <a:srgbClr val="FF0000"/>
                </a:solidFill>
              </a:rPr>
              <a:t>그 외 자유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9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40</Words>
  <Application>Microsoft Office PowerPoint</Application>
  <PresentationFormat>화면 슬라이드 쇼(16:9)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금성 초등 미술  56학년  QR 콘텐츠</dc:title>
  <dc:creator>user</dc:creator>
  <cp:lastModifiedBy>혜지</cp:lastModifiedBy>
  <cp:revision>47</cp:revision>
  <dcterms:created xsi:type="dcterms:W3CDTF">2025-02-06T08:26:00Z</dcterms:created>
  <dcterms:modified xsi:type="dcterms:W3CDTF">2025-04-23T02:16:44Z</dcterms:modified>
</cp:coreProperties>
</file>