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82" r:id="rId11"/>
    <p:sldId id="269" r:id="rId12"/>
    <p:sldId id="285" r:id="rId13"/>
    <p:sldId id="279" r:id="rId14"/>
    <p:sldId id="271" r:id="rId15"/>
    <p:sldId id="272" r:id="rId16"/>
    <p:sldId id="286" r:id="rId17"/>
    <p:sldId id="281" r:id="rId18"/>
    <p:sldId id="273" r:id="rId19"/>
    <p:sldId id="274" r:id="rId20"/>
    <p:sldId id="287" r:id="rId21"/>
    <p:sldId id="283" r:id="rId22"/>
    <p:sldId id="275" r:id="rId23"/>
    <p:sldId id="276" r:id="rId24"/>
    <p:sldId id="288" r:id="rId25"/>
    <p:sldId id="284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7E68B-A0B8-4655-B54E-DE73B62B5476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706B-AC54-4581-9E51-C7E0E17FD7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3FFC8-C888-4A9F-AEA0-0078C0C3308C}" type="datetimeFigureOut">
              <a:rPr lang="en-CA" smtClean="0"/>
              <a:t>2016-02-12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BD192-7D07-4994-98F4-8385AECAB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3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425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95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262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9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2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373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781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149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73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164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258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345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935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299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1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89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2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00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46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81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71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16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800F-09A3-4AB1-80B4-023504484D9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FDC4-7C38-400F-AC65-887576262FCF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588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72C-88B4-4030-9C7C-EA13DB4B2D50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71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02C-6F1C-44EB-941E-32D7F259DD29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644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729C-E7AA-4BE5-94FD-D821935B1558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78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4C4F-5B61-4956-9830-BE4DFD371F4D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8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0E2A-0485-4184-9906-02B0772BEF26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5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F127-6C56-4195-972A-08E838A9D86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10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9849-8079-428A-A45A-BEAD9B3F923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32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5F9-D443-41F1-933E-C62945A7B43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56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AC5-119D-47FE-864A-0BF05804838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62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C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1666-29C4-48F7-AC31-1BE4A94BC0A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758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nder.com/en-CA/support/articles/u-s-instruments-product-dat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verendguitars.com/archives/serial-numbers-guitar-and-bass/" TargetMode="External"/><Relationship Id="rId4" Type="http://schemas.openxmlformats.org/officeDocument/2006/relationships/hyperlink" Target="http://www.gibson.com/Files/downloads/bluebook/gibsonserialnumber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Introduction to </a:t>
            </a:r>
            <a:r>
              <a:rPr lang="en-CA" dirty="0" smtClean="0"/>
              <a:t>Classes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smtClean="0"/>
          </a:p>
          <a:p>
            <a:r>
              <a:rPr lang="en-CA" smtClean="0"/>
              <a:t>C# Version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7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C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C# Console Application - 2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C# console application on your G: drive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498164"/>
            <a:ext cx="7019925" cy="3524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7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C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add C# code to the Main() method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Declare a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Assign a value to the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Show the value on the console</a:t>
            </a:r>
            <a:endParaRPr lang="en-CA" sz="28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11</a:t>
            </a:fld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0195" y="400561"/>
            <a:ext cx="11841476" cy="1325563"/>
          </a:xfrm>
        </p:spPr>
        <p:txBody>
          <a:bodyPr/>
          <a:lstStyle/>
          <a:p>
            <a:pPr algn="ctr"/>
            <a:r>
              <a:rPr lang="en-CA" dirty="0" smtClean="0"/>
              <a:t>Basic C</a:t>
            </a:r>
            <a:r>
              <a:rPr lang="en-CA" dirty="0"/>
              <a:t># Console Application </a:t>
            </a:r>
            <a:r>
              <a:rPr lang="en-CA" dirty="0" smtClean="0"/>
              <a:t>– 3a Explanation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89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C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Enter the code below or copy and paste it from the next slide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12</a:t>
            </a:fld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0195" y="400561"/>
            <a:ext cx="11841476" cy="1325563"/>
          </a:xfrm>
        </p:spPr>
        <p:txBody>
          <a:bodyPr/>
          <a:lstStyle/>
          <a:p>
            <a:pPr algn="ctr"/>
            <a:r>
              <a:rPr lang="en-CA" dirty="0" smtClean="0"/>
              <a:t>Basic C</a:t>
            </a:r>
            <a:r>
              <a:rPr lang="en-CA" dirty="0"/>
              <a:t># Console Application </a:t>
            </a:r>
            <a:r>
              <a:rPr lang="en-CA" dirty="0" smtClean="0"/>
              <a:t>– 3b Screen Capture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09" y="2390463"/>
            <a:ext cx="5600700" cy="4257675"/>
          </a:xfrm>
          <a:prstGeom prst="rect">
            <a:avLst/>
          </a:prstGeom>
        </p:spPr>
      </p:pic>
      <p:pic>
        <p:nvPicPr>
          <p:cNvPr id="10" name="Picture 9" title="C# 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950" y="2420472"/>
            <a:ext cx="5038725" cy="117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1891625" y="4724571"/>
            <a:ext cx="4558553" cy="131781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3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365125"/>
            <a:ext cx="11873753" cy="1325563"/>
          </a:xfrm>
        </p:spPr>
        <p:txBody>
          <a:bodyPr/>
          <a:lstStyle/>
          <a:p>
            <a:pPr algn="ctr"/>
            <a:r>
              <a:rPr lang="en-CA" dirty="0" smtClean="0"/>
              <a:t>Basic C</a:t>
            </a:r>
            <a:r>
              <a:rPr lang="en-CA" dirty="0"/>
              <a:t># Console Application – </a:t>
            </a:r>
            <a:r>
              <a:rPr lang="en-CA" dirty="0" smtClean="0"/>
              <a:t>3c Copyable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serialNumber = "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L94075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("serialNumber = " + serialNumber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any key to continue");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Console.ReadKey();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11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C</a:t>
            </a:r>
            <a:r>
              <a:rPr lang="en-CA" dirty="0"/>
              <a:t># Console Application </a:t>
            </a:r>
            <a:r>
              <a:rPr lang="en-CA" dirty="0" smtClean="0"/>
              <a:t>– 3d 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 the application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 output will be displayed in a console window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Press any key to close the console window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482561"/>
            <a:ext cx="4019550" cy="12001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14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01" y="4370564"/>
            <a:ext cx="80295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8167468" y="2614689"/>
            <a:ext cx="140404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Start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00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Input and Output – 1a Explanation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add </a:t>
            </a:r>
            <a:r>
              <a:rPr lang="en-CA" dirty="0" smtClean="0"/>
              <a:t>C# </a:t>
            </a:r>
            <a:r>
              <a:rPr lang="en-CA" dirty="0"/>
              <a:t>code to the Main() method </a:t>
            </a:r>
            <a:r>
              <a:rPr lang="en-CA" dirty="0" smtClean="0"/>
              <a:t>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Declare </a:t>
            </a:r>
            <a:r>
              <a:rPr lang="en-CA" sz="2800" dirty="0"/>
              <a:t>a </a:t>
            </a:r>
            <a:r>
              <a:rPr lang="en-CA" sz="2800" dirty="0" smtClean="0"/>
              <a:t>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Read a value from the 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Assign the </a:t>
            </a:r>
            <a:r>
              <a:rPr lang="en-CA" sz="2800" dirty="0"/>
              <a:t>value to the </a:t>
            </a:r>
            <a:r>
              <a:rPr lang="en-CA" sz="2800" dirty="0" smtClean="0"/>
              <a:t>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Show </a:t>
            </a:r>
            <a:r>
              <a:rPr lang="en-CA" sz="2800" dirty="0"/>
              <a:t>the value on the console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48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Input and Output – 1b Screen Capture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Enter the code below or copy and paste it from the next slide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9408"/>
            <a:ext cx="6600825" cy="345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188" y="2689408"/>
            <a:ext cx="6200775" cy="1628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6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– </a:t>
            </a:r>
            <a:r>
              <a:rPr lang="en-CA" dirty="0" smtClean="0"/>
              <a:t>1c Copyable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23953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guitar serial number and press ENTER: ");</a:t>
            </a:r>
          </a:p>
          <a:p>
            <a:pPr marL="0" indent="0"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serialNumber = Console.ReadLine();</a:t>
            </a:r>
          </a:p>
          <a:p>
            <a:pPr marL="0" indent="0"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("serialNumber = " + serialNumber);</a:t>
            </a:r>
          </a:p>
          <a:p>
            <a:pPr marL="0" indent="0"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any key to continue");</a:t>
            </a:r>
          </a:p>
          <a:p>
            <a:pPr marL="0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53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1d 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 the program and enter a guitar serial number to assign to the serialNumber variable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2784654"/>
            <a:ext cx="8029575" cy="12287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6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2a Explanation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add </a:t>
            </a:r>
            <a:r>
              <a:rPr lang="en-CA" dirty="0" smtClean="0"/>
              <a:t>C# </a:t>
            </a:r>
            <a:r>
              <a:rPr lang="en-CA" dirty="0"/>
              <a:t>code to the Main() method </a:t>
            </a:r>
            <a:r>
              <a:rPr lang="en-CA" dirty="0" smtClean="0"/>
              <a:t>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Declare </a:t>
            </a:r>
            <a:r>
              <a:rPr lang="en-CA" sz="2800" dirty="0"/>
              <a:t>a </a:t>
            </a:r>
            <a:r>
              <a:rPr lang="en-CA" sz="2800" dirty="0" smtClean="0"/>
              <a:t>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Read </a:t>
            </a:r>
            <a:r>
              <a:rPr lang="en-CA" sz="2800" dirty="0"/>
              <a:t>a value from the </a:t>
            </a:r>
            <a:r>
              <a:rPr lang="en-CA" sz="2800" dirty="0" smtClean="0"/>
              <a:t>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Assign </a:t>
            </a:r>
            <a:r>
              <a:rPr lang="en-CA" sz="2800" dirty="0"/>
              <a:t>the value to the </a:t>
            </a:r>
            <a:r>
              <a:rPr lang="en-CA" sz="2800" dirty="0" smtClean="0"/>
              <a:t>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Show the value on the 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Repeat steps 2-4 for two more values</a:t>
            </a:r>
            <a:endParaRPr lang="en-CA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9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Music Store Inventory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that we have been hired by a music store to create a computer system to manage inventory</a:t>
            </a:r>
          </a:p>
          <a:p>
            <a:r>
              <a:rPr lang="en-CA" dirty="0" smtClean="0"/>
              <a:t>One thing we need to do is model a guitar in computer code</a:t>
            </a:r>
          </a:p>
          <a:p>
            <a:r>
              <a:rPr lang="en-CA" dirty="0" smtClean="0"/>
              <a:t>We will use Microsoft Visual Studio to write the code in the C# programming language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27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2b Screen Capture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Enter the code below or copy and paste it from the next slide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6396"/>
            <a:ext cx="6305550" cy="413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2396396"/>
            <a:ext cx="6191250" cy="2133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3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2c Copyable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5222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guitar serial number and press ENTER: ");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serialNumber = Console.ReadLine();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("serialNumber = " + serialNumber);</a:t>
            </a:r>
          </a:p>
          <a:p>
            <a:pPr marL="0" indent="0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guitar serial number and press ENTER: ");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serialNumber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("serialNumber = " + serialNumber);</a:t>
            </a:r>
          </a:p>
          <a:p>
            <a:pPr marL="0" indent="0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guitar serial number and press ENTER: ");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serialNumber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("serialNumber = " + serialNumber);</a:t>
            </a:r>
          </a:p>
          <a:p>
            <a:pPr marL="0" indent="0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any key to continue");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83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2d 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 the program and enter different serial numbers to be assigned to the serialNumber variable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2778407"/>
            <a:ext cx="8029575" cy="19907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16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3a Explanation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add </a:t>
            </a:r>
            <a:r>
              <a:rPr lang="en-CA" dirty="0" smtClean="0"/>
              <a:t>C# </a:t>
            </a:r>
            <a:r>
              <a:rPr lang="en-CA" dirty="0"/>
              <a:t>code to the Main() method </a:t>
            </a:r>
            <a:r>
              <a:rPr lang="en-CA" dirty="0" smtClean="0"/>
              <a:t>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Declare </a:t>
            </a:r>
            <a:r>
              <a:rPr lang="en-CA" sz="2800" dirty="0"/>
              <a:t>a </a:t>
            </a:r>
            <a:r>
              <a:rPr lang="en-CA" sz="2800" dirty="0" smtClean="0"/>
              <a:t>variable for a Fender serial number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Read </a:t>
            </a:r>
            <a:r>
              <a:rPr lang="en-CA" sz="2800" dirty="0"/>
              <a:t>a value from the </a:t>
            </a:r>
            <a:r>
              <a:rPr lang="en-CA" sz="2800" dirty="0" smtClean="0"/>
              <a:t>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Assign </a:t>
            </a:r>
            <a:r>
              <a:rPr lang="en-CA" sz="2800" dirty="0"/>
              <a:t>the value to the Fender serial number </a:t>
            </a:r>
            <a:r>
              <a:rPr lang="en-CA" sz="2800" dirty="0" smtClean="0"/>
              <a:t>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Repeat steps 1-3 for a Gibson serial number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Repeat </a:t>
            </a:r>
            <a:r>
              <a:rPr lang="en-CA" sz="2800" dirty="0"/>
              <a:t>steps 1-3 </a:t>
            </a:r>
            <a:r>
              <a:rPr lang="en-CA" sz="2800" dirty="0" smtClean="0"/>
              <a:t>for a Reverend serial number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800" dirty="0" smtClean="0"/>
              <a:t>Show all three serial numbers on the console</a:t>
            </a:r>
            <a:endParaRPr lang="en-CA" sz="2800" dirty="0"/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154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3b Screen Capture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Enter the code below or copy and paste it from the next slide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4939"/>
            <a:ext cx="6667500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911" y="2354939"/>
            <a:ext cx="6619875" cy="2895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4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3c Copyable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5"/>
            <a:ext cx="10515600" cy="5252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Fender serial number and press ENTER: ");</a:t>
            </a: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fenderSerialNumber = Console.ReadLine();  </a:t>
            </a:r>
          </a:p>
          <a:p>
            <a:pPr marL="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Gibson serial number and press ENTER: ");</a:t>
            </a: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gibsonSerialNumber = Console.ReadLine();</a:t>
            </a:r>
          </a:p>
          <a:p>
            <a:pPr marL="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Reverend serial number and press ENTER: ");</a:t>
            </a: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reverendSerialNumber = Console.ReadLine();</a:t>
            </a:r>
          </a:p>
          <a:p>
            <a:pPr marL="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("fenderSerialNumber = " + fenderSerialNumber);</a:t>
            </a: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("gibsonSerialNumber = " + gibsonSerialNumber);</a:t>
            </a: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("reverendSerialNumber = " + reverendSerialNumber);</a:t>
            </a:r>
          </a:p>
          <a:p>
            <a:pPr marL="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any key to continue");</a:t>
            </a:r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22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</a:t>
            </a:r>
            <a:r>
              <a:rPr lang="en-CA" dirty="0" smtClean="0"/>
              <a:t>– 3d 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the program and enter </a:t>
            </a:r>
            <a:r>
              <a:rPr lang="en-CA" dirty="0" smtClean="0"/>
              <a:t>serial </a:t>
            </a:r>
            <a:r>
              <a:rPr lang="en-CA" dirty="0"/>
              <a:t>numbers to be assigned to the </a:t>
            </a:r>
            <a:r>
              <a:rPr lang="en-CA" dirty="0" smtClean="0"/>
              <a:t>fenderSerialNumber, gibsonSerialNumber and reverendSerialNumber variables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3303064"/>
            <a:ext cx="8029575" cy="19907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558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See Introduction to </a:t>
            </a:r>
            <a:r>
              <a:rPr lang="en-CA" sz="5400" dirty="0" smtClean="0"/>
              <a:t>Classes 2.pptx</a:t>
            </a:r>
            <a:br>
              <a:rPr lang="en-CA" sz="5400" dirty="0" smtClean="0"/>
            </a:br>
            <a:endParaRPr lang="en-CA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605"/>
            <a:ext cx="10515600" cy="4351338"/>
          </a:xfrm>
        </p:spPr>
        <p:txBody>
          <a:bodyPr/>
          <a:lstStyle/>
          <a:p>
            <a:r>
              <a:rPr lang="en-CA" dirty="0" smtClean="0"/>
              <a:t>We begin by asking the store owner to tell us what data is required to model a guitar in our computer system</a:t>
            </a:r>
          </a:p>
          <a:p>
            <a:r>
              <a:rPr lang="en-CA" dirty="0" smtClean="0"/>
              <a:t>The first thing the owner tells us is to</a:t>
            </a:r>
          </a:p>
          <a:p>
            <a:pPr marL="457200" lvl="1" indent="0">
              <a:buNone/>
            </a:pPr>
            <a:r>
              <a:rPr lang="en-CA" dirty="0" smtClean="0"/>
              <a:t> </a:t>
            </a:r>
            <a:r>
              <a:rPr lang="en-CA" sz="2800" dirty="0" smtClean="0"/>
              <a:t>include the serial number of each guitar</a:t>
            </a:r>
          </a:p>
          <a:p>
            <a:r>
              <a:rPr lang="en-CA" dirty="0" smtClean="0"/>
              <a:t>There is more data that needs to be</a:t>
            </a:r>
          </a:p>
          <a:p>
            <a:pPr marL="457200" lvl="1" indent="0">
              <a:buNone/>
            </a:pPr>
            <a:r>
              <a:rPr lang="en-CA" dirty="0" smtClean="0"/>
              <a:t> </a:t>
            </a:r>
            <a:r>
              <a:rPr lang="en-CA" sz="2800" dirty="0" smtClean="0"/>
              <a:t>tracked, but let's focus on the</a:t>
            </a:r>
          </a:p>
          <a:p>
            <a:pPr marL="457200" lvl="1" indent="0">
              <a:buNone/>
            </a:pPr>
            <a:r>
              <a:rPr lang="en-CA" dirty="0" smtClean="0"/>
              <a:t> </a:t>
            </a:r>
            <a:r>
              <a:rPr lang="en-CA" sz="2800" dirty="0" smtClean="0"/>
              <a:t>serial number first</a:t>
            </a:r>
            <a:endParaRPr lang="en-CA" sz="2800" dirty="0"/>
          </a:p>
        </p:txBody>
      </p:sp>
      <p:pic>
        <p:nvPicPr>
          <p:cNvPr id="4" name="Picture 3" title="Fender stratocaster serial numb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29" y="2916815"/>
            <a:ext cx="4286250" cy="30194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4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135"/>
            <a:ext cx="10515600" cy="1325563"/>
          </a:xfrm>
        </p:spPr>
        <p:txBody>
          <a:bodyPr/>
          <a:lstStyle/>
          <a:p>
            <a:r>
              <a:rPr lang="en-CA" dirty="0" smtClean="0"/>
              <a:t>Guitar Serial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664"/>
            <a:ext cx="10515600" cy="454519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We need to do some research</a:t>
            </a:r>
          </a:p>
          <a:p>
            <a:pPr lvl="1"/>
            <a:r>
              <a:rPr lang="en-CA" dirty="0" smtClean="0"/>
              <a:t>How long are guitar serial numbers?</a:t>
            </a:r>
          </a:p>
          <a:p>
            <a:pPr lvl="1"/>
            <a:r>
              <a:rPr lang="en-CA" dirty="0" smtClean="0"/>
              <a:t>Do guitar serial numbers contain letters and numbers or just numbers?</a:t>
            </a:r>
          </a:p>
          <a:p>
            <a:r>
              <a:rPr lang="en-CA" dirty="0" smtClean="0"/>
              <a:t>We can ask the store owner for his understanding of the length and composition of guitar serial numbers</a:t>
            </a:r>
          </a:p>
          <a:p>
            <a:r>
              <a:rPr lang="en-CA" dirty="0" smtClean="0"/>
              <a:t>We can look for information on the web:</a:t>
            </a:r>
          </a:p>
          <a:p>
            <a:pPr lvl="1"/>
            <a:r>
              <a:rPr lang="en-CA" dirty="0" smtClean="0"/>
              <a:t>Information about Fender guitar serial numbers can be found at: </a:t>
            </a:r>
          </a:p>
          <a:p>
            <a:pPr marL="914400" lvl="2" indent="0">
              <a:buNone/>
            </a:pPr>
            <a:r>
              <a:rPr lang="en-CA" dirty="0" smtClean="0">
                <a:hlinkClick r:id="rId3"/>
              </a:rPr>
              <a:t>http://www.fender.com/en-CA/support/articles/u-s-instruments-product-dating/</a:t>
            </a:r>
            <a:endParaRPr lang="en-CA" dirty="0" smtClean="0"/>
          </a:p>
          <a:p>
            <a:pPr lvl="1"/>
            <a:r>
              <a:rPr lang="en-CA" dirty="0" smtClean="0"/>
              <a:t> Information about Gibson guitar serial numbers can be found at:</a:t>
            </a:r>
          </a:p>
          <a:p>
            <a:pPr marL="914400" lvl="2" indent="0">
              <a:buNone/>
            </a:pPr>
            <a:r>
              <a:rPr lang="en-CA" dirty="0" smtClean="0">
                <a:hlinkClick r:id="rId4"/>
              </a:rPr>
              <a:t>http://www.gibson.com/Files/downloads/bluebook/gibsonserialnumbers.pdf</a:t>
            </a:r>
            <a:endParaRPr lang="en-CA" dirty="0" smtClean="0"/>
          </a:p>
          <a:p>
            <a:pPr lvl="1"/>
            <a:r>
              <a:rPr lang="en-CA" dirty="0" smtClean="0"/>
              <a:t>Information about Reverend guitar serial numbers can be found at:</a:t>
            </a:r>
          </a:p>
          <a:p>
            <a:pPr marL="914400" lvl="2" indent="0">
              <a:buNone/>
            </a:pPr>
            <a:r>
              <a:rPr lang="en-CA" dirty="0" smtClean="0">
                <a:hlinkClick r:id="rId5"/>
              </a:rPr>
              <a:t>http://www.reverendguitars.com/archives/serial-numbers-guitar-and-bass/</a:t>
            </a:r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Guitar Serial Numbers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8" y="2057935"/>
            <a:ext cx="2689860" cy="914400"/>
          </a:xfrm>
        </p:spPr>
      </p:pic>
      <p:sp>
        <p:nvSpPr>
          <p:cNvPr id="5" name="TextBox 4"/>
          <p:cNvSpPr txBox="1"/>
          <p:nvPr/>
        </p:nvSpPr>
        <p:spPr>
          <a:xfrm>
            <a:off x="3987384" y="2292752"/>
            <a:ext cx="236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L94075</a:t>
            </a:r>
            <a:endParaRPr lang="en-CA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8" y="3408614"/>
            <a:ext cx="2689860" cy="1089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8" y="4964532"/>
            <a:ext cx="2834640" cy="102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9844" y="3704325"/>
            <a:ext cx="236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03284647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34854" y="5203346"/>
            <a:ext cx="236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10050</a:t>
            </a:r>
            <a:endParaRPr lang="en-CA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66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Guitar Serial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Through our research we find that guitar serial numbers vary in length and can contain both numbers and letters</a:t>
            </a:r>
          </a:p>
          <a:p>
            <a:r>
              <a:rPr lang="en-CA" dirty="0" smtClean="0"/>
              <a:t>This tells us that we should use the </a:t>
            </a:r>
            <a:r>
              <a:rPr lang="en-CA" b="1" dirty="0" smtClean="0"/>
              <a:t>string</a:t>
            </a:r>
            <a:r>
              <a:rPr lang="en-CA" dirty="0" smtClean="0"/>
              <a:t> </a:t>
            </a:r>
            <a:r>
              <a:rPr lang="en-CA" b="1" dirty="0" smtClean="0"/>
              <a:t>data type </a:t>
            </a:r>
            <a:r>
              <a:rPr lang="en-CA" dirty="0" smtClean="0"/>
              <a:t>to store guitar serial numbers</a:t>
            </a:r>
          </a:p>
          <a:p>
            <a:r>
              <a:rPr lang="en-CA" dirty="0" smtClean="0"/>
              <a:t>In programming a “string” is a string of characters, or in other words text </a:t>
            </a:r>
          </a:p>
          <a:p>
            <a:pPr lvl="1"/>
            <a:r>
              <a:rPr lang="en-CA" dirty="0" smtClean="0"/>
              <a:t>Strings can contain letters and numbers – and also punctuation and symbols</a:t>
            </a:r>
          </a:p>
          <a:p>
            <a:pPr lvl="1"/>
            <a:r>
              <a:rPr lang="en-CA" dirty="0" smtClean="0"/>
              <a:t>A string can store the longest guitar serial number with room to spare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24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12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When our program is running a guitar serial number will be stored in a string </a:t>
            </a:r>
            <a:r>
              <a:rPr lang="en-CA" b="1" dirty="0" smtClean="0"/>
              <a:t>variable</a:t>
            </a:r>
          </a:p>
          <a:p>
            <a:r>
              <a:rPr lang="en-CA" dirty="0" smtClean="0"/>
              <a:t>A variable is a named chunk of computer memory that holds a value  of a certain data type</a:t>
            </a:r>
          </a:p>
          <a:p>
            <a:r>
              <a:rPr lang="en-CA" dirty="0" smtClean="0"/>
              <a:t>It is called a ”variable” because different values can be stored in it as a program executes</a:t>
            </a:r>
          </a:p>
          <a:p>
            <a:r>
              <a:rPr lang="en-CA" dirty="0" smtClean="0"/>
              <a:t>In C# the </a:t>
            </a:r>
            <a:r>
              <a:rPr lang="en-CA" b="1" dirty="0" smtClean="0"/>
              <a:t>variable declaration </a:t>
            </a:r>
            <a:r>
              <a:rPr lang="en-CA" dirty="0" smtClean="0"/>
              <a:t>we need looks like this:</a:t>
            </a:r>
          </a:p>
          <a:p>
            <a:endParaRPr lang="en-CA" sz="800" dirty="0"/>
          </a:p>
          <a:p>
            <a:pPr marL="457200" lvl="1" indent="0">
              <a:buNone/>
            </a:pPr>
            <a:r>
              <a:rPr lang="en-CA" dirty="0" smtClean="0">
                <a:latin typeface="Lucida Console" panose="020B0609040504020204" pitchFamily="49" charset="0"/>
              </a:rPr>
              <a:t>string serialNumber;</a:t>
            </a:r>
          </a:p>
          <a:p>
            <a:pPr marL="0" indent="0">
              <a:buNone/>
            </a:pPr>
            <a:endParaRPr lang="en-CA" sz="600" dirty="0" smtClean="0">
              <a:latin typeface="Lucida Console" panose="020B0609040504020204" pitchFamily="49" charset="0"/>
            </a:endParaRPr>
          </a:p>
          <a:p>
            <a:r>
              <a:rPr lang="en-CA" dirty="0" smtClean="0"/>
              <a:t>String is the </a:t>
            </a:r>
            <a:r>
              <a:rPr lang="en-CA" b="1" dirty="0" smtClean="0"/>
              <a:t>data type</a:t>
            </a:r>
            <a:r>
              <a:rPr lang="en-CA" dirty="0" smtClean="0"/>
              <a:t>, serialNumber is the variable name or </a:t>
            </a:r>
            <a:r>
              <a:rPr lang="en-CA" b="1" dirty="0" smtClean="0"/>
              <a:t>identifier</a:t>
            </a:r>
            <a:r>
              <a:rPr lang="en-CA" dirty="0" smtClean="0"/>
              <a:t>, and the semi-colon marks the end of the </a:t>
            </a:r>
            <a:r>
              <a:rPr lang="en-CA" b="1" dirty="0" smtClean="0"/>
              <a:t>statement</a:t>
            </a:r>
            <a:r>
              <a:rPr lang="en-CA" dirty="0" smtClean="0"/>
              <a:t>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store a value in the variable with an </a:t>
            </a:r>
            <a:r>
              <a:rPr lang="en-CA" b="1" dirty="0" smtClean="0"/>
              <a:t>assignment statement </a:t>
            </a:r>
            <a:r>
              <a:rPr lang="en-CA" dirty="0" smtClean="0"/>
              <a:t>like this:</a:t>
            </a:r>
          </a:p>
          <a:p>
            <a:endParaRPr lang="en-CA" sz="1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CA" dirty="0" smtClean="0"/>
              <a:t> </a:t>
            </a:r>
            <a:r>
              <a:rPr lang="en-CA" dirty="0" smtClean="0">
                <a:latin typeface="Lucida Console" panose="020B0609040504020204" pitchFamily="49" charset="0"/>
              </a:rPr>
              <a:t>string serialNumber = "L94075";</a:t>
            </a:r>
          </a:p>
          <a:p>
            <a:pPr marL="0" lvl="1" indent="0">
              <a:spcBef>
                <a:spcPts val="1000"/>
              </a:spcBef>
              <a:buNone/>
            </a:pPr>
            <a:endParaRPr lang="en-CA" sz="100" dirty="0">
              <a:latin typeface="Lucida Console" panose="020B0609040504020204" pitchFamily="49" charset="0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en-CA" sz="2800" dirty="0" smtClean="0"/>
              <a:t>This statement assigns the </a:t>
            </a:r>
            <a:r>
              <a:rPr lang="en-CA" sz="2800" b="1" dirty="0" smtClean="0"/>
              <a:t>literal</a:t>
            </a:r>
            <a:r>
              <a:rPr lang="en-CA" sz="2800" dirty="0" smtClean="0"/>
              <a:t> string “</a:t>
            </a:r>
            <a:r>
              <a:rPr lang="en-CA" sz="2800" dirty="0">
                <a:latin typeface="Lucida Console" panose="020B0609040504020204" pitchFamily="49" charset="0"/>
              </a:rPr>
              <a:t>L94075</a:t>
            </a:r>
            <a:r>
              <a:rPr lang="en-CA" sz="2800" dirty="0" smtClean="0"/>
              <a:t>” to the serialNumber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7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C# Console Application - 1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Run Visual Studio and create a new project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2560930"/>
            <a:ext cx="7629525" cy="2124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61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1148</Words>
  <Application>Microsoft Office PowerPoint</Application>
  <PresentationFormat>Widescreen</PresentationFormat>
  <Paragraphs>207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Lucida Console</vt:lpstr>
      <vt:lpstr>Office Theme</vt:lpstr>
      <vt:lpstr>Introduction to Classes 1</vt:lpstr>
      <vt:lpstr>Music Store Inventory</vt:lpstr>
      <vt:lpstr>Required Data</vt:lpstr>
      <vt:lpstr>Guitar Serial Numbers</vt:lpstr>
      <vt:lpstr>Guitar Serial Numbers</vt:lpstr>
      <vt:lpstr>Guitar Serial Numbers</vt:lpstr>
      <vt:lpstr>Variables</vt:lpstr>
      <vt:lpstr>Assignment Statements</vt:lpstr>
      <vt:lpstr>Basic C# Console Application - 1</vt:lpstr>
      <vt:lpstr>Basic C# Console Application - 2</vt:lpstr>
      <vt:lpstr>Basic C# Console Application – 3a Explanation</vt:lpstr>
      <vt:lpstr>Basic C# Console Application – 3b Screen Capture</vt:lpstr>
      <vt:lpstr>Basic C# Console Application – 3c Copyable Code</vt:lpstr>
      <vt:lpstr>Basic C# Console Application – 3d Output</vt:lpstr>
      <vt:lpstr>Input and Output – 1a Explanation</vt:lpstr>
      <vt:lpstr>Input and Output – 1b Screen Capture</vt:lpstr>
      <vt:lpstr>Input and Output – 1c Copyable Code</vt:lpstr>
      <vt:lpstr>Input and Output – 1d Output</vt:lpstr>
      <vt:lpstr>Input and Output – 2a Explanation</vt:lpstr>
      <vt:lpstr>Input and Output – 2b Screen Capture</vt:lpstr>
      <vt:lpstr>Input and Output – 2c Copyable Code</vt:lpstr>
      <vt:lpstr>Input and Output – 2d Output</vt:lpstr>
      <vt:lpstr>Input and Output – 3a Explanation</vt:lpstr>
      <vt:lpstr>Input and Output – 3b Screen Capture</vt:lpstr>
      <vt:lpstr>Input and Output – 3c Copyable Code</vt:lpstr>
      <vt:lpstr>Input and Output – 3d Output</vt:lpstr>
      <vt:lpstr>See Introduction to Classes 2.pptx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Programming 1</dc:title>
  <dc:creator>John McKay</dc:creator>
  <cp:lastModifiedBy>John McKay</cp:lastModifiedBy>
  <cp:revision>95</cp:revision>
  <cp:lastPrinted>2014-09-04T15:17:02Z</cp:lastPrinted>
  <dcterms:created xsi:type="dcterms:W3CDTF">2014-06-13T22:44:39Z</dcterms:created>
  <dcterms:modified xsi:type="dcterms:W3CDTF">2016-02-13T01:56:16Z</dcterms:modified>
</cp:coreProperties>
</file>