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Mid-Term Review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What to know for next </a:t>
            </a:r>
            <a:r>
              <a:rPr lang="en-CA" dirty="0" smtClean="0"/>
              <a:t>Thursday’s </a:t>
            </a:r>
            <a:r>
              <a:rPr lang="en-CA" dirty="0" smtClean="0"/>
              <a:t>exam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872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829"/>
          </a:xfrm>
        </p:spPr>
        <p:txBody>
          <a:bodyPr/>
          <a:lstStyle/>
          <a:p>
            <a:r>
              <a:rPr lang="en-CA" dirty="0" smtClean="0"/>
              <a:t>Core Questions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36914"/>
            <a:ext cx="8915400" cy="5005450"/>
          </a:xfrm>
        </p:spPr>
        <p:txBody>
          <a:bodyPr>
            <a:normAutofit/>
          </a:bodyPr>
          <a:lstStyle/>
          <a:p>
            <a:r>
              <a:rPr lang="en-CA" b="1" dirty="0" smtClean="0"/>
              <a:t>Theory (50%)</a:t>
            </a:r>
          </a:p>
          <a:p>
            <a:r>
              <a:rPr lang="en-CA" dirty="0" smtClean="0"/>
              <a:t>Know </a:t>
            </a:r>
            <a:r>
              <a:rPr lang="en-CA" dirty="0" smtClean="0"/>
              <a:t>your SOLID design principles</a:t>
            </a:r>
            <a:r>
              <a:rPr lang="en-CA" dirty="0"/>
              <a:t>, from </a:t>
            </a:r>
            <a:r>
              <a:rPr lang="en-CA" b="1" dirty="0" smtClean="0"/>
              <a:t>02 – Moving into the MVC.pptx</a:t>
            </a:r>
            <a:r>
              <a:rPr lang="en-CA" b="1" dirty="0" smtClean="0"/>
              <a:t>,</a:t>
            </a:r>
            <a:r>
              <a:rPr lang="en-CA" dirty="0" smtClean="0"/>
              <a:t> on eConestoga</a:t>
            </a:r>
          </a:p>
          <a:p>
            <a:r>
              <a:rPr lang="en-CA" dirty="0" smtClean="0"/>
              <a:t>Give a definition and an example for each </a:t>
            </a:r>
            <a:r>
              <a:rPr lang="en-CA" dirty="0" smtClean="0"/>
              <a:t>principle (S, O, L, I, D,)</a:t>
            </a:r>
          </a:p>
          <a:p>
            <a:r>
              <a:rPr lang="en-CA" dirty="0" smtClean="0"/>
              <a:t>Define MVC (and what they do)</a:t>
            </a:r>
          </a:p>
          <a:p>
            <a:r>
              <a:rPr lang="en-CA" dirty="0" smtClean="0"/>
              <a:t>Label the project diagram from slide 9</a:t>
            </a:r>
            <a:endParaRPr lang="en-CA" dirty="0" smtClean="0"/>
          </a:p>
          <a:p>
            <a:r>
              <a:rPr lang="en-CA" dirty="0" smtClean="0"/>
              <a:t>Matching </a:t>
            </a:r>
            <a:r>
              <a:rPr lang="en-CA" dirty="0" smtClean="0"/>
              <a:t>question for the important parts of the </a:t>
            </a:r>
            <a:r>
              <a:rPr lang="en-CA" dirty="0" smtClean="0"/>
              <a:t>_</a:t>
            </a:r>
            <a:r>
              <a:rPr lang="en-CA" dirty="0" err="1" smtClean="0"/>
              <a:t>Layout.cshtml</a:t>
            </a:r>
            <a:endParaRPr lang="en-CA" dirty="0" smtClean="0"/>
          </a:p>
          <a:p>
            <a:r>
              <a:rPr lang="en-CA" dirty="0" smtClean="0"/>
              <a:t>Know where to alter parts of the Home Page and individual Views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085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08314"/>
            <a:ext cx="8915400" cy="4702908"/>
          </a:xfrm>
        </p:spPr>
        <p:txBody>
          <a:bodyPr/>
          <a:lstStyle/>
          <a:p>
            <a:r>
              <a:rPr lang="en-CA" b="1" dirty="0"/>
              <a:t>Programming (50%) 03a - Tag Helpers </a:t>
            </a:r>
            <a:r>
              <a:rPr lang="en-CA" b="1" dirty="0" smtClean="0"/>
              <a:t>– SH.pptx</a:t>
            </a:r>
            <a:endParaRPr lang="en-CA" b="1" dirty="0"/>
          </a:p>
          <a:p>
            <a:r>
              <a:rPr lang="en-CA" dirty="0"/>
              <a:t>You will be given a partial Solution with Models only</a:t>
            </a:r>
          </a:p>
          <a:p>
            <a:r>
              <a:rPr lang="en-CA" dirty="0"/>
              <a:t>Create a migration, update the database</a:t>
            </a:r>
          </a:p>
          <a:p>
            <a:r>
              <a:rPr lang="en-CA" dirty="0"/>
              <a:t>Create the Controllers and the Views</a:t>
            </a:r>
          </a:p>
          <a:p>
            <a:r>
              <a:rPr lang="en-CA" dirty="0"/>
              <a:t>Alter the </a:t>
            </a:r>
            <a:r>
              <a:rPr lang="en-CA" dirty="0" err="1" smtClean="0"/>
              <a:t>Menubar’s</a:t>
            </a:r>
            <a:r>
              <a:rPr lang="en-CA" dirty="0" smtClean="0"/>
              <a:t> name and add links to </a:t>
            </a:r>
            <a:r>
              <a:rPr lang="en-CA" dirty="0"/>
              <a:t>reflect your new </a:t>
            </a:r>
            <a:r>
              <a:rPr lang="en-CA" dirty="0" smtClean="0"/>
              <a:t>Views</a:t>
            </a:r>
          </a:p>
          <a:p>
            <a:r>
              <a:rPr lang="en-CA" dirty="0" smtClean="0"/>
              <a:t>Change the footer and title for your project</a:t>
            </a:r>
          </a:p>
          <a:p>
            <a:r>
              <a:rPr lang="en-CA" dirty="0" smtClean="0"/>
              <a:t>On the home page, change the slider and content areas from their defaults</a:t>
            </a:r>
          </a:p>
          <a:p>
            <a:r>
              <a:rPr lang="en-CA" dirty="0" smtClean="0"/>
              <a:t>Pass some information from a Controller into a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0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84204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Notices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08314"/>
            <a:ext cx="8915400" cy="4702908"/>
          </a:xfrm>
        </p:spPr>
        <p:txBody>
          <a:bodyPr/>
          <a:lstStyle/>
          <a:p>
            <a:r>
              <a:rPr lang="en-CA" dirty="0" smtClean="0"/>
              <a:t>All internet access will be limited during the exam</a:t>
            </a:r>
          </a:p>
          <a:p>
            <a:r>
              <a:rPr lang="en-CA" dirty="0" smtClean="0"/>
              <a:t>Only school computers may be used to write the exam</a:t>
            </a:r>
          </a:p>
          <a:p>
            <a:r>
              <a:rPr lang="en-CA" dirty="0" smtClean="0"/>
              <a:t>You are allowed a standard letter-size (A4) piece of blank paper, double-sided, to use for a cheat sheet</a:t>
            </a:r>
          </a:p>
          <a:p>
            <a:r>
              <a:rPr lang="en-CA" dirty="0" smtClean="0"/>
              <a:t>You will have three hours to complete the exam</a:t>
            </a:r>
          </a:p>
          <a:p>
            <a:r>
              <a:rPr lang="en-CA" dirty="0"/>
              <a:t>(</a:t>
            </a:r>
            <a:r>
              <a:rPr lang="en-CA" b="1" dirty="0"/>
              <a:t>Note: </a:t>
            </a:r>
            <a:r>
              <a:rPr lang="en-CA" dirty="0"/>
              <a:t>because of ongoing issues with .NET Core, all projects are to be created on your desktop, zipped up when done, and then submitted into an exam </a:t>
            </a:r>
            <a:r>
              <a:rPr lang="en-CA" b="1" dirty="0"/>
              <a:t>Assignments</a:t>
            </a:r>
            <a:r>
              <a:rPr lang="en-CA" dirty="0"/>
              <a:t> folder on eConestoga)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649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</TotalTime>
  <Words>253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Mid-Term Review</vt:lpstr>
      <vt:lpstr>Core Questions</vt:lpstr>
      <vt:lpstr>PowerPoint Presentation</vt:lpstr>
      <vt:lpstr>Notices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Review</dc:title>
  <dc:creator>Scott A. Hyslop</dc:creator>
  <cp:lastModifiedBy>Scott A. Hyslop</cp:lastModifiedBy>
  <cp:revision>10</cp:revision>
  <dcterms:created xsi:type="dcterms:W3CDTF">2016-02-22T13:05:17Z</dcterms:created>
  <dcterms:modified xsi:type="dcterms:W3CDTF">2016-10-18T19:10:52Z</dcterms:modified>
</cp:coreProperties>
</file>