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8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0a00b8392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b0a00b83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13e17676fab8f8b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13e17676fab8f8b_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0a00b839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b0a00b8392_0_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0ecd25462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b0ecd254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0ecd25462_0_7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b0ecd2546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0ecd25462_0_1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b0ecd2546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0ecd25462_0_2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b0ecd25462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0ecd25462_0_30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b0ecd25462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3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3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2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3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4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3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5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6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Title,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2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subTitle" idx="1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2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3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2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3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2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3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body" idx="2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body" idx="2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3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4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2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3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body" idx="4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body" idx="5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body" idx="6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Title,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3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7;p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1207440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6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1142880" y="1745160"/>
            <a:ext cx="91437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Final Presentation</a:t>
            </a:r>
            <a:endParaRPr sz="8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1523880" y="3533400"/>
            <a:ext cx="9143640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AUTONOMOUS SYSTEM B</a:t>
            </a:r>
            <a:endParaRPr sz="154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4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GROUP A</a:t>
            </a:r>
            <a:endParaRPr sz="154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54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4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sz="154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4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sz="154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4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UKAMAKA AKUMILI ANAEDU</a:t>
            </a:r>
            <a:endParaRPr sz="154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4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PRITISH SANJAY SAMANT</a:t>
            </a:r>
            <a:endParaRPr sz="154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1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/>
          <p:nvPr/>
        </p:nvSpPr>
        <p:spPr>
          <a:xfrm>
            <a:off x="856861" y="1651457"/>
            <a:ext cx="10478400" cy="27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38"/>
          <p:cNvGrpSpPr/>
          <p:nvPr/>
        </p:nvGrpSpPr>
        <p:grpSpPr>
          <a:xfrm>
            <a:off x="716760" y="95664"/>
            <a:ext cx="10245000" cy="894900"/>
            <a:chOff x="1066980" y="3715941"/>
            <a:chExt cx="10245000" cy="894900"/>
          </a:xfrm>
        </p:grpSpPr>
        <p:sp>
          <p:nvSpPr>
            <p:cNvPr id="225" name="Google Shape;225;p38"/>
            <p:cNvSpPr txBox="1"/>
            <p:nvPr/>
          </p:nvSpPr>
          <p:spPr>
            <a:xfrm>
              <a:off x="1066980" y="3715941"/>
              <a:ext cx="56790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0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Verification</a:t>
              </a:r>
              <a:endParaRPr sz="4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6" name="Google Shape;226;p38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pic>
        <p:nvPicPr>
          <p:cNvPr id="227" name="Google Shape;22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4966" y="1217442"/>
            <a:ext cx="406717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/>
          <p:nvPr/>
        </p:nvSpPr>
        <p:spPr>
          <a:xfrm rot="9752514">
            <a:off x="2023538" y="1745559"/>
            <a:ext cx="1776911" cy="9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E4831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9" name="Google Shape;229;p38"/>
          <p:cNvSpPr/>
          <p:nvPr/>
        </p:nvSpPr>
        <p:spPr>
          <a:xfrm>
            <a:off x="6605678" y="1716334"/>
            <a:ext cx="474822" cy="2037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E4831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0" name="Google Shape;230;p38"/>
          <p:cNvSpPr/>
          <p:nvPr/>
        </p:nvSpPr>
        <p:spPr>
          <a:xfrm rot="6525895">
            <a:off x="2530642" y="2711249"/>
            <a:ext cx="1746473" cy="1227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E4831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1" name="Google Shape;231;p38"/>
          <p:cNvSpPr/>
          <p:nvPr/>
        </p:nvSpPr>
        <p:spPr>
          <a:xfrm>
            <a:off x="6613463" y="2095888"/>
            <a:ext cx="2073330" cy="457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E4831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38"/>
          <p:cNvSpPr txBox="1"/>
          <p:nvPr/>
        </p:nvSpPr>
        <p:spPr>
          <a:xfrm>
            <a:off x="716760" y="1813698"/>
            <a:ext cx="152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Deadlock</a:t>
            </a:r>
            <a:endParaRPr/>
          </a:p>
        </p:txBody>
      </p:sp>
      <p:sp>
        <p:nvSpPr>
          <p:cNvPr id="233" name="Google Shape;233;p38"/>
          <p:cNvSpPr txBox="1"/>
          <p:nvPr/>
        </p:nvSpPr>
        <p:spPr>
          <a:xfrm>
            <a:off x="1953840" y="3579700"/>
            <a:ext cx="244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Safety Requirements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7192399" y="3710811"/>
            <a:ext cx="282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8850224" y="1965851"/>
            <a:ext cx="282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Reachability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700" y="4632526"/>
            <a:ext cx="10908869" cy="150467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/>
          <p:nvPr/>
        </p:nvSpPr>
        <p:spPr>
          <a:xfrm>
            <a:off x="88578" y="2177483"/>
            <a:ext cx="172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!(deadlock)</a:t>
            </a:r>
            <a:endParaRPr/>
          </a:p>
        </p:txBody>
      </p:sp>
      <p:sp>
        <p:nvSpPr>
          <p:cNvPr id="238" name="Google Shape;238;p38"/>
          <p:cNvSpPr/>
          <p:nvPr/>
        </p:nvSpPr>
        <p:spPr>
          <a:xfrm>
            <a:off x="5932010" y="4023290"/>
            <a:ext cx="561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!(Farmer_ControlPanel.RemovalInProcess &gt;= 2)</a:t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133735" y="3890508"/>
            <a:ext cx="649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!(LoginFailed_CP = 1 and LoginPassed_CP = 1)</a:t>
            </a:r>
            <a:endParaRPr/>
          </a:p>
        </p:txBody>
      </p:sp>
      <p:sp>
        <p:nvSpPr>
          <p:cNvPr id="240" name="Google Shape;240;p38"/>
          <p:cNvSpPr/>
          <p:nvPr/>
        </p:nvSpPr>
        <p:spPr>
          <a:xfrm>
            <a:off x="7363630" y="2375090"/>
            <a:ext cx="489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!(Farmer_ControlPanel.MonitorPIMap = 1)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Deep Learning &amp; CNN</a:t>
            </a:r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768682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286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Deep learning uses Artificial network to predict or classify different types of data.</a:t>
            </a:r>
            <a:endParaRPr sz="1900"/>
          </a:p>
          <a:p>
            <a:pPr marL="22860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It consists of different types of layers; input layer, hidden layers and output layer.</a:t>
            </a:r>
            <a:endParaRPr sz="1900"/>
          </a:p>
          <a:p>
            <a:pPr marL="22860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A convolutional neural network (CNN) is a type of artificial neural network used primarily for image recognition and processing, due to its ability to recognize patterns in images.</a:t>
            </a:r>
            <a:endParaRPr sz="1900"/>
          </a:p>
          <a:p>
            <a:pPr marL="22860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Types of CNN architectures – Lenet, VGGNet, ResNet, MobileNets, ZFNet, AlexNet, etc.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47" name="Google Shape;247;p39"/>
          <p:cNvSpPr/>
          <p:nvPr/>
        </p:nvSpPr>
        <p:spPr>
          <a:xfrm>
            <a:off x="0" y="6488675"/>
            <a:ext cx="257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Pritish Sanjay Samant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9" descr="A diagram of a networ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5306" y="2084461"/>
            <a:ext cx="4278701" cy="31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Lenet Model</a:t>
            </a:r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1"/>
          </p:nvPr>
        </p:nvSpPr>
        <p:spPr>
          <a:xfrm>
            <a:off x="1097275" y="2379128"/>
            <a:ext cx="7028700" cy="2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286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LeNet was developed in 1998 by Yann LeCun, Corinna Cortes, and Christopher Burges.</a:t>
            </a:r>
            <a:endParaRPr sz="1900"/>
          </a:p>
          <a:p>
            <a:pPr marL="22860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Lenet – First CNN architecture.</a:t>
            </a:r>
            <a:endParaRPr sz="1900"/>
          </a:p>
          <a:p>
            <a:pPr marL="22860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Lenet is an algorithm or architecture based on Convolutional Neural Network.</a:t>
            </a:r>
            <a:endParaRPr sz="1900"/>
          </a:p>
          <a:p>
            <a:pPr marL="22860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Three convolutional layers, two pooling layers, one fully connected layer, and one output layer make up the seven layers of the convolutional neural network Lenet.</a:t>
            </a:r>
            <a:endParaRPr sz="19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900"/>
          </a:p>
        </p:txBody>
      </p:sp>
      <p:sp>
        <p:nvSpPr>
          <p:cNvPr id="255" name="Google Shape;255;p40"/>
          <p:cNvSpPr/>
          <p:nvPr/>
        </p:nvSpPr>
        <p:spPr>
          <a:xfrm>
            <a:off x="0" y="6488675"/>
            <a:ext cx="320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Pritish Sanjay Samant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615-CAAE-4244-9291-77530CEC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E9357-20A3-4D3E-8848-392A3504C03E}"/>
              </a:ext>
            </a:extLst>
          </p:cNvPr>
          <p:cNvSpPr/>
          <p:nvPr/>
        </p:nvSpPr>
        <p:spPr>
          <a:xfrm>
            <a:off x="0" y="648866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Pritish</a:t>
            </a:r>
            <a:r>
              <a:rPr lang="de-DE" dirty="0"/>
              <a:t> Sanjay </a:t>
            </a:r>
            <a:r>
              <a:rPr lang="de-DE" dirty="0" err="1"/>
              <a:t>Samant</a:t>
            </a:r>
            <a:endParaRPr lang="de-DE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B298408-C38B-18EE-B272-DE0136B78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8" y="1737359"/>
            <a:ext cx="5128028" cy="4220096"/>
          </a:xfrm>
          <a:prstGeom prst="rect">
            <a:avLst/>
          </a:prstGeom>
        </p:spPr>
      </p:pic>
      <p:pic>
        <p:nvPicPr>
          <p:cNvPr id="7" name="Picture 6" descr="A computer code with many colored lines&#10;&#10;Description automatically generated with medium confidence">
            <a:extLst>
              <a:ext uri="{FF2B5EF4-FFF2-40B4-BE49-F238E27FC236}">
                <a16:creationId xmlns:a16="http://schemas.microsoft.com/office/drawing/2014/main" id="{4244E9A8-320A-2725-5573-8876A8830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10327"/>
            <a:ext cx="5376652" cy="41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4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Lenet Model</a:t>
            </a:r>
            <a:endParaRPr/>
          </a:p>
        </p:txBody>
      </p:sp>
      <p:sp>
        <p:nvSpPr>
          <p:cNvPr id="261" name="Google Shape;261;p41"/>
          <p:cNvSpPr/>
          <p:nvPr/>
        </p:nvSpPr>
        <p:spPr>
          <a:xfrm>
            <a:off x="0" y="6488675"/>
            <a:ext cx="269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Pritish Sanjay Samant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41" descr="A graph of loss and loss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2691" y="4035095"/>
            <a:ext cx="4793673" cy="200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1" descr="A graph of a graph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3207" y="1737360"/>
            <a:ext cx="4564611" cy="22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1" descr="A screenshot of a comput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7200" y="1886650"/>
            <a:ext cx="6096000" cy="42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FastAI Model</a:t>
            </a:r>
            <a:endParaRPr sz="4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2"/>
          <p:cNvSpPr/>
          <p:nvPr/>
        </p:nvSpPr>
        <p:spPr>
          <a:xfrm>
            <a:off x="8269" y="6488650"/>
            <a:ext cx="31254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2"/>
          <p:cNvSpPr txBox="1"/>
          <p:nvPr/>
        </p:nvSpPr>
        <p:spPr>
          <a:xfrm>
            <a:off x="1260000" y="1980000"/>
            <a:ext cx="843804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27359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endParaRPr sz="2000" b="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6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 b="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preprocessin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000" b="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and type of classification (multi and bin)</a:t>
            </a:r>
            <a:endParaRPr/>
          </a:p>
          <a:p>
            <a:pPr marL="457200" marR="0" lvl="0" indent="-329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endParaRPr sz="2000" b="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6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 b="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Optimizations (such as learning rate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additional layers and freeze/unfreeze)</a:t>
            </a:r>
            <a:endParaRPr/>
          </a:p>
          <a:p>
            <a:pPr marL="457200" marR="0" lvl="0" indent="-329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endParaRPr sz="2000" b="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6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 b="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/>
          </a:p>
          <a:p>
            <a:pPr marL="457200" marR="0" lvl="0" indent="-329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endParaRPr sz="2000" b="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6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 b="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Interpretation (curves and/or confusion matrix)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/>
        </p:nvSpPr>
        <p:spPr>
          <a:xfrm>
            <a:off x="1097280" y="286560"/>
            <a:ext cx="100581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4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3"/>
          <p:cNvSpPr/>
          <p:nvPr/>
        </p:nvSpPr>
        <p:spPr>
          <a:xfrm>
            <a:off x="8270" y="6488650"/>
            <a:ext cx="28932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1260000" y="2132400"/>
            <a:ext cx="843810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27359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endParaRPr sz="2000" b="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6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 b="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transformation - random crop and resize of 224 pixels </a:t>
            </a:r>
            <a:endParaRPr/>
          </a:p>
          <a:p>
            <a:pPr marL="457200" marR="0" lvl="0" indent="-329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endParaRPr sz="2000" b="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6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Normalization and batch size of 64 images</a:t>
            </a:r>
            <a:endParaRPr/>
          </a:p>
          <a:p>
            <a:pPr marL="457200" marR="0" lvl="0" indent="-329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endParaRPr sz="2000" b="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6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Verify the images before training </a:t>
            </a:r>
            <a:endParaRPr/>
          </a:p>
          <a:p>
            <a:pPr marL="457200" marR="0" lvl="0" indent="-329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endParaRPr sz="2000" b="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800" y="2333500"/>
            <a:ext cx="2547275" cy="256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/>
        </p:nvSpPr>
        <p:spPr>
          <a:xfrm>
            <a:off x="1097275" y="690225"/>
            <a:ext cx="100581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0000" lnSpcReduction="20000"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Optimizations Multi Classification - L</a:t>
            </a:r>
            <a:r>
              <a:rPr lang="en-US" sz="4800" b="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earning 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4800" b="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ate and 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4800" b="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reeze/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4800" b="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nfreeze </a:t>
            </a:r>
            <a:endParaRPr sz="4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000" y="1845720"/>
            <a:ext cx="5514480" cy="416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0840" y="1845720"/>
            <a:ext cx="5400360" cy="416196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475" y="1846450"/>
            <a:ext cx="5458676" cy="42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5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5"/>
          <p:cNvSpPr/>
          <p:nvPr/>
        </p:nvSpPr>
        <p:spPr>
          <a:xfrm>
            <a:off x="1249550" y="790727"/>
            <a:ext cx="100581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Evaluation Metrics - Multi Classification</a:t>
            </a:r>
            <a:endParaRPr sz="4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68900" y="1846450"/>
            <a:ext cx="4911851" cy="42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680" y="1871640"/>
            <a:ext cx="5486040" cy="416196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6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6"/>
          <p:cNvSpPr/>
          <p:nvPr/>
        </p:nvSpPr>
        <p:spPr>
          <a:xfrm>
            <a:off x="1155600" y="522851"/>
            <a:ext cx="100581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5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Optimizations Bin Classification - Learning Rate and Freeze/Unfreeze </a:t>
            </a:r>
            <a:endParaRPr sz="335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 Precision Farming System</a:t>
            </a:r>
            <a:endParaRPr/>
          </a:p>
        </p:txBody>
      </p:sp>
      <p:pic>
        <p:nvPicPr>
          <p:cNvPr id="149" name="Google Shape;149;p31" descr="A diagram of a dr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650" y="1327849"/>
            <a:ext cx="10398925" cy="491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/>
          <p:nvPr/>
        </p:nvSpPr>
        <p:spPr>
          <a:xfrm>
            <a:off x="8273" y="6488650"/>
            <a:ext cx="2017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Ukamaka Anaedu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750" y="1972075"/>
            <a:ext cx="5853300" cy="41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7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Evaluation Metrics - Bin Classification (Weed vs. Not Weed)</a:t>
            </a:r>
            <a:endParaRPr sz="456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26350" y="1995250"/>
            <a:ext cx="4670725" cy="39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50" y="1890725"/>
            <a:ext cx="5835950" cy="42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8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8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Evaluation Metrics - Bin Classification - Extracted Images With ffmpeg</a:t>
            </a:r>
            <a:endParaRPr sz="35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68450" y="1932475"/>
            <a:ext cx="4426451" cy="39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/>
          <p:nvPr/>
        </p:nvSpPr>
        <p:spPr>
          <a:xfrm>
            <a:off x="1254125" y="428625"/>
            <a:ext cx="9213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Competition Preparation </a:t>
            </a:r>
            <a:endParaRPr sz="456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9"/>
          <p:cNvSpPr txBox="1"/>
          <p:nvPr/>
        </p:nvSpPr>
        <p:spPr>
          <a:xfrm>
            <a:off x="1260000" y="2132400"/>
            <a:ext cx="843810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27359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endParaRPr sz="2000" b="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6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 b="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set - images from 000 to 899</a:t>
            </a:r>
            <a:endParaRPr/>
          </a:p>
          <a:p>
            <a:pPr marL="457200" marR="0" lvl="0" indent="-329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endParaRPr sz="2000" b="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6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75 images from each class (50 rotated in 180º and 25 originals)</a:t>
            </a:r>
            <a:endParaRPr/>
          </a:p>
          <a:p>
            <a:pPr marL="457200" marR="0" lvl="0" indent="-329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endParaRPr sz="2000" b="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6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Organized randomly + .csv file</a:t>
            </a:r>
            <a:endParaRPr/>
          </a:p>
          <a:p>
            <a:pPr marL="457200" marR="0" lvl="0" indent="-3298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endParaRPr sz="2000" b="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/>
          <p:nvPr/>
        </p:nvSpPr>
        <p:spPr>
          <a:xfrm>
            <a:off x="837325" y="2887797"/>
            <a:ext cx="100581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Thank you for the time! </a:t>
            </a:r>
            <a:endParaRPr sz="456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ctrTitle"/>
          </p:nvPr>
        </p:nvSpPr>
        <p:spPr>
          <a:xfrm>
            <a:off x="234898" y="100806"/>
            <a:ext cx="9795638" cy="11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Use Cases</a:t>
            </a:r>
            <a:endParaRPr/>
          </a:p>
        </p:txBody>
      </p:sp>
      <p:pic>
        <p:nvPicPr>
          <p:cNvPr id="156" name="Google Shape;156;p32" descr="A diagram of a drone monitoring syste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662" y="1721213"/>
            <a:ext cx="5211857" cy="442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 descr="A diagram of a autonomous driving vehic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2505" y="1820384"/>
            <a:ext cx="5828261" cy="442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2"/>
          <p:cNvSpPr/>
          <p:nvPr/>
        </p:nvSpPr>
        <p:spPr>
          <a:xfrm>
            <a:off x="8273" y="6488650"/>
            <a:ext cx="2017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Ukamaka Anaedu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3" descr="A diagram of a far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1567656"/>
            <a:ext cx="5294716" cy="3751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3" descr="A diagram of a syste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3817" y="678976"/>
            <a:ext cx="5294715" cy="531314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/>
          <p:nvPr/>
        </p:nvSpPr>
        <p:spPr>
          <a:xfrm>
            <a:off x="8273" y="6488650"/>
            <a:ext cx="2017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Ukamaka Anaedu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E75B-9F07-473B-9FDF-5F24DB7A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 dirty="0" err="1"/>
              <a:t>Tapaal</a:t>
            </a:r>
            <a:r>
              <a:rPr lang="en-US" dirty="0"/>
              <a:t> Model 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CFE4B-9331-4061-8075-23B61F0D5422}"/>
              </a:ext>
            </a:extLst>
          </p:cNvPr>
          <p:cNvSpPr txBox="1"/>
          <p:nvPr/>
        </p:nvSpPr>
        <p:spPr>
          <a:xfrm>
            <a:off x="8159750" y="2167714"/>
            <a:ext cx="272427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The Drone path is being introduced by famer, and then the drone start capturing and recording the data of the images which it will share with the server</a:t>
            </a:r>
            <a:endParaRPr lang="en-US" dirty="0"/>
          </a:p>
        </p:txBody>
      </p:sp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12B47D16-17F5-4900-874D-ADDBFCF9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73" y="2106684"/>
            <a:ext cx="7271099" cy="41847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47C007-9EB6-49C0-9B1E-39EEEAE91607}"/>
              </a:ext>
            </a:extLst>
          </p:cNvPr>
          <p:cNvSpPr/>
          <p:nvPr/>
        </p:nvSpPr>
        <p:spPr>
          <a:xfrm>
            <a:off x="0" y="6546567"/>
            <a:ext cx="257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Ukamaka</a:t>
            </a:r>
            <a:r>
              <a:rPr lang="de-DE" dirty="0"/>
              <a:t> </a:t>
            </a:r>
            <a:r>
              <a:rPr lang="de-DE" dirty="0" err="1"/>
              <a:t>Akumili</a:t>
            </a:r>
            <a:r>
              <a:rPr lang="de-DE" dirty="0"/>
              <a:t> </a:t>
            </a:r>
            <a:r>
              <a:rPr lang="de-DE" dirty="0" err="1"/>
              <a:t>Anaedu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2710AC-0BD5-4A30-8CCA-7CD6A57F896F}"/>
              </a:ext>
            </a:extLst>
          </p:cNvPr>
          <p:cNvSpPr/>
          <p:nvPr/>
        </p:nvSpPr>
        <p:spPr>
          <a:xfrm>
            <a:off x="1036680" y="1009602"/>
            <a:ext cx="5839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Separate Tapaal Model 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12851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979714" y="1558212"/>
            <a:ext cx="10478400" cy="27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34"/>
          <p:cNvGrpSpPr/>
          <p:nvPr/>
        </p:nvGrpSpPr>
        <p:grpSpPr>
          <a:xfrm>
            <a:off x="716745" y="95675"/>
            <a:ext cx="10245015" cy="894900"/>
            <a:chOff x="1066965" y="3715952"/>
            <a:chExt cx="10245015" cy="894900"/>
          </a:xfrm>
        </p:grpSpPr>
        <p:sp>
          <p:nvSpPr>
            <p:cNvPr id="173" name="Google Shape;173;p34"/>
            <p:cNvSpPr txBox="1"/>
            <p:nvPr/>
          </p:nvSpPr>
          <p:spPr>
            <a:xfrm>
              <a:off x="1066965" y="3715952"/>
              <a:ext cx="83886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0" i="0" u="none" strike="noStrike" cap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Modeling_Initialization</a:t>
              </a:r>
              <a:endParaRPr sz="4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Google Shape;174;p34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pic>
        <p:nvPicPr>
          <p:cNvPr id="175" name="Google Shape;17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7062" y="1186526"/>
            <a:ext cx="9565576" cy="288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7061" y="4265177"/>
            <a:ext cx="9500423" cy="2027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/>
          <p:nvPr/>
        </p:nvSpPr>
        <p:spPr>
          <a:xfrm>
            <a:off x="130629" y="2220686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Farmer_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ControlPanel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144624" y="4813423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Server_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ControlCenter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979714" y="1558212"/>
            <a:ext cx="10478400" cy="27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35"/>
          <p:cNvGrpSpPr/>
          <p:nvPr/>
        </p:nvGrpSpPr>
        <p:grpSpPr>
          <a:xfrm>
            <a:off x="716746" y="95675"/>
            <a:ext cx="10245014" cy="894900"/>
            <a:chOff x="1066966" y="3715952"/>
            <a:chExt cx="10245014" cy="894900"/>
          </a:xfrm>
        </p:grpSpPr>
        <p:sp>
          <p:nvSpPr>
            <p:cNvPr id="186" name="Google Shape;186;p35"/>
            <p:cNvSpPr txBox="1"/>
            <p:nvPr/>
          </p:nvSpPr>
          <p:spPr>
            <a:xfrm>
              <a:off x="1066966" y="3715952"/>
              <a:ext cx="79983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0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Modeling_Initialization</a:t>
              </a:r>
              <a:endParaRPr sz="4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35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pic>
        <p:nvPicPr>
          <p:cNvPr id="188" name="Google Shape;18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025" y="1108550"/>
            <a:ext cx="7723751" cy="26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025" y="3884600"/>
            <a:ext cx="7723748" cy="23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/>
        </p:nvSpPr>
        <p:spPr>
          <a:xfrm>
            <a:off x="851407" y="4976622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</a:t>
            </a:r>
            <a:endParaRPr/>
          </a:p>
        </p:txBody>
      </p:sp>
      <p:sp>
        <p:nvSpPr>
          <p:cNvPr id="191" name="Google Shape;191;p35"/>
          <p:cNvSpPr txBox="1"/>
          <p:nvPr/>
        </p:nvSpPr>
        <p:spPr>
          <a:xfrm>
            <a:off x="851407" y="2290794"/>
            <a:ext cx="167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Drones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6"/>
          <p:cNvSpPr/>
          <p:nvPr/>
        </p:nvSpPr>
        <p:spPr>
          <a:xfrm>
            <a:off x="979714" y="1558212"/>
            <a:ext cx="10478400" cy="27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36"/>
          <p:cNvGrpSpPr/>
          <p:nvPr/>
        </p:nvGrpSpPr>
        <p:grpSpPr>
          <a:xfrm>
            <a:off x="716760" y="95664"/>
            <a:ext cx="10245000" cy="894900"/>
            <a:chOff x="1066980" y="3715941"/>
            <a:chExt cx="10245000" cy="894900"/>
          </a:xfrm>
        </p:grpSpPr>
        <p:sp>
          <p:nvSpPr>
            <p:cNvPr id="199" name="Google Shape;199;p36"/>
            <p:cNvSpPr txBox="1"/>
            <p:nvPr/>
          </p:nvSpPr>
          <p:spPr>
            <a:xfrm>
              <a:off x="1066980" y="3715941"/>
              <a:ext cx="56790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0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Modeling_Functionals</a:t>
              </a:r>
              <a:endParaRPr sz="4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36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2255" y="1089623"/>
            <a:ext cx="7470032" cy="245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2250" y="3654825"/>
            <a:ext cx="7437824" cy="260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590150" y="2131310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Farmer_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ControlPanel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530220" y="4813423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Server_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ControlCenter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979714" y="1558212"/>
            <a:ext cx="10478400" cy="27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37"/>
          <p:cNvGrpSpPr/>
          <p:nvPr/>
        </p:nvGrpSpPr>
        <p:grpSpPr>
          <a:xfrm>
            <a:off x="716760" y="95664"/>
            <a:ext cx="10245000" cy="894900"/>
            <a:chOff x="1066980" y="3715941"/>
            <a:chExt cx="10245000" cy="894900"/>
          </a:xfrm>
        </p:grpSpPr>
        <p:sp>
          <p:nvSpPr>
            <p:cNvPr id="212" name="Google Shape;212;p37"/>
            <p:cNvSpPr txBox="1"/>
            <p:nvPr/>
          </p:nvSpPr>
          <p:spPr>
            <a:xfrm>
              <a:off x="1066980" y="3715941"/>
              <a:ext cx="56790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0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Modeling_Functionals</a:t>
              </a:r>
              <a:endParaRPr sz="4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" name="Google Shape;213;p37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pic>
        <p:nvPicPr>
          <p:cNvPr id="214" name="Google Shape;21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4144" y="1405170"/>
            <a:ext cx="9173896" cy="212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4143" y="3858945"/>
            <a:ext cx="9207709" cy="219876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590150" y="4976622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</a:t>
            </a:r>
            <a:endParaRPr/>
          </a:p>
        </p:txBody>
      </p:sp>
      <p:sp>
        <p:nvSpPr>
          <p:cNvPr id="217" name="Google Shape;217;p37"/>
          <p:cNvSpPr txBox="1"/>
          <p:nvPr/>
        </p:nvSpPr>
        <p:spPr>
          <a:xfrm>
            <a:off x="851407" y="2290794"/>
            <a:ext cx="167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Drones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Widescreen</PresentationFormat>
  <Paragraphs>101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Office Theme</vt:lpstr>
      <vt:lpstr>PowerPoint Presentation</vt:lpstr>
      <vt:lpstr>Autonomous Precision Farming System</vt:lpstr>
      <vt:lpstr>Use Cases</vt:lpstr>
      <vt:lpstr>PowerPoint Presentation</vt:lpstr>
      <vt:lpstr>Separate Tapaal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Learning &amp; CNN</vt:lpstr>
      <vt:lpstr>Lenet Model</vt:lpstr>
      <vt:lpstr>Lenet Model</vt:lpstr>
      <vt:lpstr>Lenet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Choi, Younsuk</cp:lastModifiedBy>
  <cp:revision>4</cp:revision>
  <dcterms:modified xsi:type="dcterms:W3CDTF">2024-01-19T11:20:59Z</dcterms:modified>
</cp:coreProperties>
</file>