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a00b839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0a00b839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13e17676fab8f8b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13e17676fab8f8b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0a00b8392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0a00b8392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ecd25462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b0ecd25462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ecd25462_0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b0ecd25462_0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0ecd25462_0_1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b0ecd25462_0_1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ecd25462_0_2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0ecd25462_0_2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ecd25462_0_3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0ecd25462_0_3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142880" y="1745160"/>
            <a:ext cx="91437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1523880" y="3533400"/>
            <a:ext cx="9143640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AUTONOMOUS SYSTEM B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A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UKAMAKA AKUMILI ANAEDU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154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b="0" i="0" sz="154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1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Deep Learning &amp; CNN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1097280" y="1845734"/>
            <a:ext cx="476868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Deep learning uses Artificial network to predict or classify different types of data.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It consists of different types of layers; input layer, hidden layers and output layer.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 convolutional neural network (CNN) is a type of artificial neural network used primarily for image recognition and processing, due to its ability to recognize patterns in images.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Types of CNN architectures – Lenet, VGGNet, ResNet, MobileNets, ZFNet, AlexNet, etc.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0" y="6488675"/>
            <a:ext cx="25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network&#10;&#10;Description automatically generated"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306" y="2084461"/>
            <a:ext cx="4278701" cy="31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1097275" y="2379128"/>
            <a:ext cx="70287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was developed in 1998 by Yann LeCun, Corinna Cortes, and Christopher Burges.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– First CNN architecture.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Lenet is an algorithm or architecture based on Convolutional Neural Network.</a:t>
            </a:r>
            <a:endParaRPr sz="1900"/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Three convolutional layers, two pooling layers, one fully connected layer, and one output layer make up the seven layers of the convolutional neural network Lenet.</a:t>
            </a:r>
            <a:endParaRPr sz="1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00"/>
          </a:p>
        </p:txBody>
      </p:sp>
      <p:sp>
        <p:nvSpPr>
          <p:cNvPr id="255" name="Google Shape;255;p40"/>
          <p:cNvSpPr/>
          <p:nvPr/>
        </p:nvSpPr>
        <p:spPr>
          <a:xfrm>
            <a:off x="0" y="6488675"/>
            <a:ext cx="32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Lenet Model</a:t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0" y="6488675"/>
            <a:ext cx="26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Pritish Sanjay Samant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loss and loss&#10;&#10;Description automatically generated with medium confidence"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691" y="4035095"/>
            <a:ext cx="4793673" cy="2003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graph&#10;&#10;Description automatically generated" id="263" name="Google Shape;26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07" y="1737360"/>
            <a:ext cx="4564611" cy="2297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64" name="Google Shape;26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00" y="1886650"/>
            <a:ext cx="6096000" cy="4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FastAI Model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8269" y="6488650"/>
            <a:ext cx="312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1260000" y="1980000"/>
            <a:ext cx="843804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 type of classification (multi and bin)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(such as learning rate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additional layers and freeze/unfreeze)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Interpretation (curves and/or confusion matrix)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/>
        </p:nvSpPr>
        <p:spPr>
          <a:xfrm>
            <a:off x="1097280" y="286560"/>
            <a:ext cx="100581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8270" y="6488650"/>
            <a:ext cx="2893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transformation - random crop and resize of 224 pixels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Normalization and batch size of 64 images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Verify the images before training 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800" y="2333500"/>
            <a:ext cx="2547275" cy="256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/>
        </p:nvSpPr>
        <p:spPr>
          <a:xfrm>
            <a:off x="1097275" y="690225"/>
            <a:ext cx="10058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Multi Classification - L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earning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ate and 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reeze/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lang="en-US" sz="48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nfreeze 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0" y="1845720"/>
            <a:ext cx="5514480" cy="416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840" y="1845720"/>
            <a:ext cx="540036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75" y="1846450"/>
            <a:ext cx="5458676" cy="4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249550" y="790727"/>
            <a:ext cx="10058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Multi Classification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900" y="1846450"/>
            <a:ext cx="4911851" cy="4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680" y="1871640"/>
            <a:ext cx="5486040" cy="41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1155600" y="522851"/>
            <a:ext cx="10058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5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Optimizations Bin Classification - Learning Rate and Freeze/Unfreeze </a:t>
            </a:r>
            <a:endParaRPr sz="335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50" y="1972075"/>
            <a:ext cx="5853300" cy="41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(Weed vs. Not Weed)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6350" y="1995250"/>
            <a:ext cx="4670725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50" y="1890725"/>
            <a:ext cx="5835950" cy="42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/>
          <p:nvPr/>
        </p:nvSpPr>
        <p:spPr>
          <a:xfrm>
            <a:off x="41400" y="6488640"/>
            <a:ext cx="249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Caio Luiz Candeias Flores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1155600" y="3488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Evaluation Metrics - Bin Classification - Extracted Images With ffmpeg</a:t>
            </a:r>
            <a:endParaRPr b="0" sz="35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450" y="1932475"/>
            <a:ext cx="4426451" cy="39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Precision Farming System</a:t>
            </a:r>
            <a:endParaRPr/>
          </a:p>
        </p:txBody>
      </p:sp>
      <p:pic>
        <p:nvPicPr>
          <p:cNvPr descr="A diagram of a drone&#10;&#10;Description automatically generated"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50" y="1327849"/>
            <a:ext cx="10398925" cy="49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/>
          <p:nvPr/>
        </p:nvSpPr>
        <p:spPr>
          <a:xfrm>
            <a:off x="1254125" y="428625"/>
            <a:ext cx="921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Competition Preparation</a:t>
            </a: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1260000" y="2132400"/>
            <a:ext cx="8438100" cy="2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35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b="0" lang="en-US" sz="20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 - images from 000 to 899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75 images from each class (50 rotated in 180º and 25 originals)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6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randomly + .csv file</a:t>
            </a:r>
            <a:endParaRPr/>
          </a:p>
          <a:p>
            <a:pPr indent="-32984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sz="2000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/>
          <p:nvPr/>
        </p:nvSpPr>
        <p:spPr>
          <a:xfrm>
            <a:off x="837325" y="2887797"/>
            <a:ext cx="100581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Thank you for the time! </a:t>
            </a:r>
            <a:endParaRPr sz="45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ctrTitle"/>
          </p:nvPr>
        </p:nvSpPr>
        <p:spPr>
          <a:xfrm>
            <a:off x="234898" y="100806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Use Cases</a:t>
            </a:r>
            <a:endParaRPr/>
          </a:p>
        </p:txBody>
      </p:sp>
      <p:pic>
        <p:nvPicPr>
          <p:cNvPr descr="A diagram of a autonomous driving vehicle&#10;&#10;Description automatically generated"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705" y="1591784"/>
            <a:ext cx="5828260" cy="442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2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9925"/>
            <a:ext cx="5365649" cy="47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farm&#10;&#10;Description automatically generated" id="163" name="Google Shape;1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567656"/>
            <a:ext cx="5294716" cy="3751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system&#10;&#10;Description automatically generated" id="164" name="Google Shape;16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817" y="678976"/>
            <a:ext cx="5294715" cy="531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8273" y="6488650"/>
            <a:ext cx="201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Ukamaka Anaedu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4"/>
          <p:cNvGrpSpPr/>
          <p:nvPr/>
        </p:nvGrpSpPr>
        <p:grpSpPr>
          <a:xfrm>
            <a:off x="716745" y="95675"/>
            <a:ext cx="10245015" cy="894900"/>
            <a:chOff x="1066965" y="3715952"/>
            <a:chExt cx="10245015" cy="894900"/>
          </a:xfrm>
        </p:grpSpPr>
        <p:sp>
          <p:nvSpPr>
            <p:cNvPr id="173" name="Google Shape;173;p34"/>
            <p:cNvSpPr txBox="1"/>
            <p:nvPr/>
          </p:nvSpPr>
          <p:spPr>
            <a:xfrm>
              <a:off x="1066965" y="3715952"/>
              <a:ext cx="83886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00" u="none" cap="none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34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75" name="Google Shape;1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62" y="1186526"/>
            <a:ext cx="9565576" cy="288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061" y="4265177"/>
            <a:ext cx="9500423" cy="202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/>
        </p:nvSpPr>
        <p:spPr>
          <a:xfrm>
            <a:off x="130629" y="2220686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144624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35"/>
          <p:cNvGrpSpPr/>
          <p:nvPr/>
        </p:nvGrpSpPr>
        <p:grpSpPr>
          <a:xfrm>
            <a:off x="716746" y="95675"/>
            <a:ext cx="10245014" cy="894900"/>
            <a:chOff x="1066966" y="3715952"/>
            <a:chExt cx="10245014" cy="894900"/>
          </a:xfrm>
        </p:grpSpPr>
        <p:sp>
          <p:nvSpPr>
            <p:cNvPr id="186" name="Google Shape;186;p35"/>
            <p:cNvSpPr txBox="1"/>
            <p:nvPr/>
          </p:nvSpPr>
          <p:spPr>
            <a:xfrm>
              <a:off x="1066966" y="3715952"/>
              <a:ext cx="79983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Modeling_Initialization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35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025" y="1108550"/>
            <a:ext cx="7723751" cy="26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025" y="3884600"/>
            <a:ext cx="7723748" cy="23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851407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36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199" name="Google Shape;199;p36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36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255" y="1089623"/>
            <a:ext cx="7470032" cy="24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250" y="3654825"/>
            <a:ext cx="7437824" cy="26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90150" y="2131310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ControlPanel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530220" y="4813423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ControlCenter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979714" y="1558212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37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12" name="Google Shape;212;p37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Modeling_Functionals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37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144" y="1405170"/>
            <a:ext cx="9173896" cy="212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143" y="3858945"/>
            <a:ext cx="9207709" cy="2198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590150" y="4976622"/>
            <a:ext cx="167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851407" y="2290794"/>
            <a:ext cx="16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Drones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856861" y="1651457"/>
            <a:ext cx="10478400" cy="27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8280" y="6488640"/>
            <a:ext cx="141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Younsuk Choi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16760" y="95664"/>
            <a:ext cx="10245000" cy="894900"/>
            <a:chOff x="1066980" y="3715941"/>
            <a:chExt cx="10245000" cy="894900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1066980" y="3715941"/>
              <a:ext cx="56790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800" strike="noStrik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Verification</a:t>
              </a:r>
              <a:endParaRPr b="0" sz="4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38"/>
            <p:cNvCxnSpPr/>
            <p:nvPr/>
          </p:nvCxnSpPr>
          <p:spPr>
            <a:xfrm>
              <a:off x="1066980" y="4610828"/>
              <a:ext cx="1024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966" y="1217442"/>
            <a:ext cx="40671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 rot="9752514">
            <a:off x="2023538" y="1745559"/>
            <a:ext cx="1776911" cy="9526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9" name="Google Shape;229;p38"/>
          <p:cNvSpPr/>
          <p:nvPr/>
        </p:nvSpPr>
        <p:spPr>
          <a:xfrm>
            <a:off x="6605678" y="1716334"/>
            <a:ext cx="474822" cy="2037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0" name="Google Shape;230;p38"/>
          <p:cNvSpPr/>
          <p:nvPr/>
        </p:nvSpPr>
        <p:spPr>
          <a:xfrm rot="6525895">
            <a:off x="2530642" y="2711249"/>
            <a:ext cx="1746473" cy="122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1" name="Google Shape;231;p38"/>
          <p:cNvSpPr/>
          <p:nvPr/>
        </p:nvSpPr>
        <p:spPr>
          <a:xfrm>
            <a:off x="6613463" y="2095888"/>
            <a:ext cx="2073330" cy="457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2" name="Google Shape;232;p38"/>
          <p:cNvSpPr txBox="1"/>
          <p:nvPr/>
        </p:nvSpPr>
        <p:spPr>
          <a:xfrm>
            <a:off x="716760" y="1813698"/>
            <a:ext cx="15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1953840" y="3579700"/>
            <a:ext cx="244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Safety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7192399" y="371081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8850224" y="1965851"/>
            <a:ext cx="28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00" y="4632526"/>
            <a:ext cx="10908869" cy="150467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/>
          <p:nvPr/>
        </p:nvSpPr>
        <p:spPr>
          <a:xfrm>
            <a:off x="88578" y="2177483"/>
            <a:ext cx="17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!(deadlock)</a:t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5932010" y="4023290"/>
            <a:ext cx="56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!(Farmer_ControlPanel.RemovalInProcess &gt;= 2)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133735" y="3890508"/>
            <a:ext cx="64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!(LoginFailed_CP = 1 and LoginPassed_CP = 1)</a:t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363630" y="2375090"/>
            <a:ext cx="48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 !(Farmer_ControlPanel.MonitorPIMap = 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