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0" r:id="rId3"/>
    <p:sldId id="272" r:id="rId4"/>
    <p:sldId id="283" r:id="rId5"/>
    <p:sldId id="284" r:id="rId6"/>
    <p:sldId id="282" r:id="rId7"/>
    <p:sldId id="273" r:id="rId8"/>
    <p:sldId id="274" r:id="rId9"/>
    <p:sldId id="276" r:id="rId10"/>
    <p:sldId id="277" r:id="rId11"/>
    <p:sldId id="275" r:id="rId12"/>
    <p:sldId id="257" r:id="rId13"/>
    <p:sldId id="258" r:id="rId14"/>
    <p:sldId id="263" r:id="rId15"/>
    <p:sldId id="261" r:id="rId16"/>
    <p:sldId id="262" r:id="rId17"/>
    <p:sldId id="265" r:id="rId18"/>
    <p:sldId id="264" r:id="rId19"/>
    <p:sldId id="266" r:id="rId20"/>
    <p:sldId id="268" r:id="rId21"/>
    <p:sldId id="267" r:id="rId22"/>
    <p:sldId id="269" r:id="rId23"/>
    <p:sldId id="279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4220C-B29D-4BDB-9310-09C9AC1B721D}" type="datetimeFigureOut">
              <a:rPr lang="de-DE" smtClean="0"/>
              <a:t>21.12.2023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6F58A-CDE1-46E4-B947-8545894B6BC4}" type="slidenum">
              <a:rPr lang="de-DE" smtClean="0"/>
              <a:t>‹#›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9803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4220C-B29D-4BDB-9310-09C9AC1B721D}" type="datetimeFigureOut">
              <a:rPr lang="de-DE" smtClean="0"/>
              <a:t>21.12.2023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6F58A-CDE1-46E4-B947-8545894B6BC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9415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4220C-B29D-4BDB-9310-09C9AC1B721D}" type="datetimeFigureOut">
              <a:rPr lang="de-DE" smtClean="0"/>
              <a:t>21.12.2023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6F58A-CDE1-46E4-B947-8545894B6BC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1818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4220C-B29D-4BDB-9310-09C9AC1B721D}" type="datetimeFigureOut">
              <a:rPr lang="de-DE" smtClean="0"/>
              <a:t>21.12.2023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6F58A-CDE1-46E4-B947-8545894B6BC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4976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4220C-B29D-4BDB-9310-09C9AC1B721D}" type="datetimeFigureOut">
              <a:rPr lang="de-DE" smtClean="0"/>
              <a:t>21.12.2023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6F58A-CDE1-46E4-B947-8545894B6BC4}" type="slidenum">
              <a:rPr lang="de-DE" smtClean="0"/>
              <a:t>‹#›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0179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4220C-B29D-4BDB-9310-09C9AC1B721D}" type="datetimeFigureOut">
              <a:rPr lang="de-DE" smtClean="0"/>
              <a:t>21.12.2023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6F58A-CDE1-46E4-B947-8545894B6BC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9742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4220C-B29D-4BDB-9310-09C9AC1B721D}" type="datetimeFigureOut">
              <a:rPr lang="de-DE" smtClean="0"/>
              <a:t>21.12.2023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6F58A-CDE1-46E4-B947-8545894B6BC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7843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4220C-B29D-4BDB-9310-09C9AC1B721D}" type="datetimeFigureOut">
              <a:rPr lang="de-DE" smtClean="0"/>
              <a:t>21.12.2023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6F58A-CDE1-46E4-B947-8545894B6BC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1347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4220C-B29D-4BDB-9310-09C9AC1B721D}" type="datetimeFigureOut">
              <a:rPr lang="de-DE" smtClean="0"/>
              <a:t>21.12.2023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6F58A-CDE1-46E4-B947-8545894B6BC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7398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664220C-B29D-4BDB-9310-09C9AC1B721D}" type="datetimeFigureOut">
              <a:rPr lang="de-DE" smtClean="0"/>
              <a:t>21.12.2023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276F58A-CDE1-46E4-B947-8545894B6BC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1439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4220C-B29D-4BDB-9310-09C9AC1B721D}" type="datetimeFigureOut">
              <a:rPr lang="de-DE" smtClean="0"/>
              <a:t>21.12.2023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6F58A-CDE1-46E4-B947-8545894B6BC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9921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664220C-B29D-4BDB-9310-09C9AC1B721D}" type="datetimeFigureOut">
              <a:rPr lang="de-DE" smtClean="0"/>
              <a:t>21.12.2023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276F58A-CDE1-46E4-B947-8545894B6BC4}" type="slidenum">
              <a:rPr lang="de-DE" smtClean="0"/>
              <a:t>‹#›</a:t>
            </a:fld>
            <a:endParaRPr lang="de-DE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6888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8AE92-B2E4-4106-8585-3B90F1CF52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69004"/>
            <a:ext cx="9144000" cy="1033093"/>
          </a:xfrm>
        </p:spPr>
        <p:txBody>
          <a:bodyPr>
            <a:normAutofit fontScale="90000"/>
          </a:bodyPr>
          <a:lstStyle/>
          <a:p>
            <a:r>
              <a:rPr lang="en-US" dirty="0"/>
              <a:t>Presentation for Competition</a:t>
            </a:r>
            <a:endParaRPr lang="de-D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A86C47-B8D8-422D-BE02-2180C32717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33313"/>
            <a:ext cx="9144000" cy="2441359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Autonomous System B</a:t>
            </a:r>
          </a:p>
          <a:p>
            <a:r>
              <a:rPr lang="en-US" dirty="0"/>
              <a:t>Group A</a:t>
            </a:r>
          </a:p>
          <a:p>
            <a:endParaRPr lang="en-US" dirty="0"/>
          </a:p>
          <a:p>
            <a:r>
              <a:rPr lang="en-US" dirty="0"/>
              <a:t>Younsuk Choi</a:t>
            </a:r>
          </a:p>
          <a:p>
            <a:r>
              <a:rPr lang="de-DE" dirty="0"/>
              <a:t>Caio Luiz </a:t>
            </a:r>
            <a:r>
              <a:rPr lang="de-DE" dirty="0" err="1"/>
              <a:t>Candeias</a:t>
            </a:r>
            <a:r>
              <a:rPr lang="de-DE" dirty="0"/>
              <a:t> Flores</a:t>
            </a:r>
          </a:p>
          <a:p>
            <a:r>
              <a:rPr lang="de-DE" dirty="0" err="1"/>
              <a:t>Ukamaka</a:t>
            </a:r>
            <a:r>
              <a:rPr lang="de-DE" dirty="0"/>
              <a:t> </a:t>
            </a:r>
            <a:r>
              <a:rPr lang="de-DE" dirty="0" err="1"/>
              <a:t>Akumili</a:t>
            </a:r>
            <a:r>
              <a:rPr lang="de-DE" dirty="0"/>
              <a:t> </a:t>
            </a:r>
            <a:r>
              <a:rPr lang="de-DE" dirty="0" err="1"/>
              <a:t>Anaedu</a:t>
            </a:r>
            <a:endParaRPr lang="de-DE" dirty="0"/>
          </a:p>
          <a:p>
            <a:r>
              <a:rPr lang="de-DE" dirty="0" err="1"/>
              <a:t>Pritish</a:t>
            </a:r>
            <a:r>
              <a:rPr lang="de-DE" dirty="0"/>
              <a:t> Sanjay </a:t>
            </a:r>
            <a:r>
              <a:rPr lang="de-DE" dirty="0" err="1"/>
              <a:t>Samant</a:t>
            </a:r>
            <a:endParaRPr lang="de-DE" dirty="0"/>
          </a:p>
          <a:p>
            <a:endParaRPr lang="de-DE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DFD6CB7-D0E5-44C0-B83B-BE33E12DCCD2}"/>
              </a:ext>
            </a:extLst>
          </p:cNvPr>
          <p:cNvSpPr/>
          <p:nvPr/>
        </p:nvSpPr>
        <p:spPr>
          <a:xfrm>
            <a:off x="0" y="6488668"/>
            <a:ext cx="14337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Younsuk Choi</a:t>
            </a:r>
          </a:p>
        </p:txBody>
      </p:sp>
    </p:spTree>
    <p:extLst>
      <p:ext uri="{BB962C8B-B14F-4D97-AF65-F5344CB8AC3E}">
        <p14:creationId xmlns:p14="http://schemas.microsoft.com/office/powerpoint/2010/main" val="22598217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BE75B-9F07-473B-9FDF-5F24DB7A3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Comprehensive </a:t>
            </a:r>
            <a:r>
              <a:rPr lang="en-US" dirty="0" err="1"/>
              <a:t>Tapaal</a:t>
            </a:r>
            <a:r>
              <a:rPr lang="en-US" dirty="0"/>
              <a:t> Model </a:t>
            </a:r>
            <a:endParaRPr lang="de-DE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5679323-5FD2-4754-84A8-D1CAF55C35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2086" y="1846263"/>
            <a:ext cx="7808154" cy="40227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143EAEA-B2A8-4C1F-A1AD-7F7324096634}"/>
              </a:ext>
            </a:extLst>
          </p:cNvPr>
          <p:cNvSpPr txBox="1"/>
          <p:nvPr/>
        </p:nvSpPr>
        <p:spPr>
          <a:xfrm>
            <a:off x="4687981" y="5793225"/>
            <a:ext cx="4030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Component_Function_Server</a:t>
            </a:r>
            <a:endParaRPr lang="de-DE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8EC7064-DE16-48F7-ACE9-A4F9CC9F0B09}"/>
              </a:ext>
            </a:extLst>
          </p:cNvPr>
          <p:cNvSpPr/>
          <p:nvPr/>
        </p:nvSpPr>
        <p:spPr>
          <a:xfrm>
            <a:off x="0" y="6488668"/>
            <a:ext cx="14337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Younsuk Choi</a:t>
            </a:r>
          </a:p>
        </p:txBody>
      </p:sp>
    </p:spTree>
    <p:extLst>
      <p:ext uri="{BB962C8B-B14F-4D97-AF65-F5344CB8AC3E}">
        <p14:creationId xmlns:p14="http://schemas.microsoft.com/office/powerpoint/2010/main" val="9327682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BE75B-9F07-473B-9FDF-5F24DB7A3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Comprehensive </a:t>
            </a:r>
            <a:r>
              <a:rPr lang="en-US" dirty="0" err="1"/>
              <a:t>Tapaal</a:t>
            </a:r>
            <a:r>
              <a:rPr lang="en-US" dirty="0"/>
              <a:t> Model </a:t>
            </a:r>
            <a:endParaRPr lang="de-D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A6EE72D-1C19-4A1E-8174-064D8EB7CF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6963"/>
          <a:stretch/>
        </p:blipFill>
        <p:spPr>
          <a:xfrm>
            <a:off x="1258684" y="2105265"/>
            <a:ext cx="3495773" cy="363732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947B3E-1777-4766-9D29-640629C6FC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3038"/>
          <a:stretch/>
        </p:blipFill>
        <p:spPr>
          <a:xfrm>
            <a:off x="5194324" y="2313591"/>
            <a:ext cx="3495773" cy="322067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AF8B738-767A-4B12-9C97-005952BAD963}"/>
              </a:ext>
            </a:extLst>
          </p:cNvPr>
          <p:cNvSpPr txBox="1"/>
          <p:nvPr/>
        </p:nvSpPr>
        <p:spPr>
          <a:xfrm>
            <a:off x="4395018" y="5925829"/>
            <a:ext cx="4030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WorkSpace</a:t>
            </a:r>
            <a:r>
              <a:rPr lang="en-US" dirty="0"/>
              <a:t> View</a:t>
            </a:r>
            <a:endParaRPr lang="de-DE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F86616F-86C7-4741-9661-86050EA42899}"/>
              </a:ext>
            </a:extLst>
          </p:cNvPr>
          <p:cNvCxnSpPr>
            <a:cxnSpLocks/>
          </p:cNvCxnSpPr>
          <p:nvPr/>
        </p:nvCxnSpPr>
        <p:spPr>
          <a:xfrm flipV="1">
            <a:off x="6410249" y="2467045"/>
            <a:ext cx="2991203" cy="142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81C59AA-B835-4F3E-A61C-8BC264361719}"/>
              </a:ext>
            </a:extLst>
          </p:cNvPr>
          <p:cNvCxnSpPr>
            <a:cxnSpLocks/>
          </p:cNvCxnSpPr>
          <p:nvPr/>
        </p:nvCxnSpPr>
        <p:spPr>
          <a:xfrm>
            <a:off x="7013359" y="2858610"/>
            <a:ext cx="2368309" cy="3276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8F21F67-5309-4367-975B-ECDD7D2C2777}"/>
              </a:ext>
            </a:extLst>
          </p:cNvPr>
          <p:cNvCxnSpPr>
            <a:cxnSpLocks/>
          </p:cNvCxnSpPr>
          <p:nvPr/>
        </p:nvCxnSpPr>
        <p:spPr>
          <a:xfrm>
            <a:off x="6942210" y="3186266"/>
            <a:ext cx="2439458" cy="782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9B74A4B-9D39-486B-988C-6D48272A6E4C}"/>
              </a:ext>
            </a:extLst>
          </p:cNvPr>
          <p:cNvCxnSpPr>
            <a:cxnSpLocks/>
          </p:cNvCxnSpPr>
          <p:nvPr/>
        </p:nvCxnSpPr>
        <p:spPr>
          <a:xfrm>
            <a:off x="5885895" y="3001600"/>
            <a:ext cx="3515557" cy="1917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4340374-F8CB-4179-8946-72F3CA833175}"/>
              </a:ext>
            </a:extLst>
          </p:cNvPr>
          <p:cNvSpPr txBox="1"/>
          <p:nvPr/>
        </p:nvSpPr>
        <p:spPr>
          <a:xfrm>
            <a:off x="9381669" y="2103191"/>
            <a:ext cx="269982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Deadlock?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Boundness</a:t>
            </a:r>
            <a:r>
              <a:rPr lang="en-US" dirty="0"/>
              <a:t> of a place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Boundness</a:t>
            </a:r>
            <a:r>
              <a:rPr lang="en-US" dirty="0"/>
              <a:t> of the system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Liveliness and Reachability</a:t>
            </a:r>
            <a:endParaRPr lang="de-DE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E98A6A4-3F09-4484-9945-96BE349AA214}"/>
              </a:ext>
            </a:extLst>
          </p:cNvPr>
          <p:cNvSpPr/>
          <p:nvPr/>
        </p:nvSpPr>
        <p:spPr>
          <a:xfrm>
            <a:off x="0" y="6488668"/>
            <a:ext cx="14337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Younsuk Choi</a:t>
            </a:r>
          </a:p>
        </p:txBody>
      </p:sp>
    </p:spTree>
    <p:extLst>
      <p:ext uri="{BB962C8B-B14F-4D97-AF65-F5344CB8AC3E}">
        <p14:creationId xmlns:p14="http://schemas.microsoft.com/office/powerpoint/2010/main" val="32048976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13B6E-3A0B-4F2C-854D-DA68D3EC3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Trained Deep Learning Model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C7A438-CEA0-41E4-B5DC-8C1A2C9F21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err="1"/>
              <a:t>FastAi</a:t>
            </a:r>
            <a:r>
              <a:rPr lang="en-US" dirty="0"/>
              <a:t>/</a:t>
            </a:r>
            <a:r>
              <a:rPr lang="en-US" dirty="0" err="1"/>
              <a:t>ResNet</a:t>
            </a:r>
            <a:r>
              <a:rPr lang="en-US" dirty="0"/>
              <a:t> Model and variants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dirty="0"/>
              <a:t>Multi classification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dirty="0"/>
              <a:t>Binary classification (Weed vs Not Weed)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dirty="0"/>
              <a:t>Binary classification extracted images from the video</a:t>
            </a:r>
          </a:p>
          <a:p>
            <a:pPr marL="749808" lvl="1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Lenet</a:t>
            </a:r>
            <a:r>
              <a:rPr lang="en-US" dirty="0"/>
              <a:t> Model</a:t>
            </a:r>
          </a:p>
          <a:p>
            <a:endParaRPr lang="de-DE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F19E1C8-9805-4176-AE54-97B4EAE424A2}"/>
              </a:ext>
            </a:extLst>
          </p:cNvPr>
          <p:cNvSpPr/>
          <p:nvPr/>
        </p:nvSpPr>
        <p:spPr>
          <a:xfrm>
            <a:off x="0" y="6488668"/>
            <a:ext cx="14337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Younsuk Choi</a:t>
            </a:r>
          </a:p>
        </p:txBody>
      </p:sp>
    </p:spTree>
    <p:extLst>
      <p:ext uri="{BB962C8B-B14F-4D97-AF65-F5344CB8AC3E}">
        <p14:creationId xmlns:p14="http://schemas.microsoft.com/office/powerpoint/2010/main" val="4719430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94EB0-FA68-4DD9-9925-38A8E1028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 to talk about for each model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E8F648-60AE-4063-8505-4141D048D1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Algorithm used for each model (ResNet50,FastAi, </a:t>
            </a:r>
            <a:r>
              <a:rPr lang="en-US" dirty="0" err="1"/>
              <a:t>LeNet</a:t>
            </a:r>
            <a:r>
              <a:rPr lang="en-US" dirty="0"/>
              <a:t>)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Validation and </a:t>
            </a:r>
            <a:r>
              <a:rPr lang="de-DE" dirty="0" err="1"/>
              <a:t>verification</a:t>
            </a:r>
            <a:r>
              <a:rPr lang="de-DE" dirty="0"/>
              <a:t> </a:t>
            </a:r>
            <a:r>
              <a:rPr lang="de-DE" dirty="0" err="1"/>
              <a:t>datasets</a:t>
            </a:r>
            <a:endParaRPr lang="de-DE" dirty="0"/>
          </a:p>
          <a:p>
            <a:pPr marL="457200" indent="-457200">
              <a:buFont typeface="+mj-lt"/>
              <a:buAutoNum type="arabicPeriod"/>
            </a:pPr>
            <a:endParaRPr lang="de-DE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Freeze, unfreeze and learning rate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B68B51B-267D-4624-AAB7-7D99766ECCAA}"/>
              </a:ext>
            </a:extLst>
          </p:cNvPr>
          <p:cNvSpPr/>
          <p:nvPr/>
        </p:nvSpPr>
        <p:spPr>
          <a:xfrm>
            <a:off x="0" y="6488668"/>
            <a:ext cx="14337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Younsuk Choi</a:t>
            </a:r>
          </a:p>
        </p:txBody>
      </p:sp>
    </p:spTree>
    <p:extLst>
      <p:ext uri="{BB962C8B-B14F-4D97-AF65-F5344CB8AC3E}">
        <p14:creationId xmlns:p14="http://schemas.microsoft.com/office/powerpoint/2010/main" val="13325676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1C11B3D-EAEA-4553-8446-0E1A833691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4371" y="1846555"/>
            <a:ext cx="8924217" cy="405261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2A87013-548D-4A8D-B917-F9829BDA12FD}"/>
              </a:ext>
            </a:extLst>
          </p:cNvPr>
          <p:cNvSpPr/>
          <p:nvPr/>
        </p:nvSpPr>
        <p:spPr>
          <a:xfrm>
            <a:off x="26207" y="6488668"/>
            <a:ext cx="25252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Caio Luiz </a:t>
            </a:r>
            <a:r>
              <a:rPr lang="de-DE" dirty="0" err="1"/>
              <a:t>Candeias</a:t>
            </a:r>
            <a:r>
              <a:rPr lang="de-DE" dirty="0"/>
              <a:t> Flores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36BC910-5123-433F-8878-2E28375C0724}"/>
              </a:ext>
            </a:extLst>
          </p:cNvPr>
          <p:cNvSpPr txBox="1">
            <a:spLocks/>
          </p:cNvSpPr>
          <p:nvPr/>
        </p:nvSpPr>
        <p:spPr>
          <a:xfrm>
            <a:off x="1249680" y="4390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FastAi Model and variants</a:t>
            </a:r>
            <a:br>
              <a:rPr lang="en-US"/>
            </a:br>
            <a:r>
              <a:rPr lang="en-US"/>
              <a:t>- multiclassification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883109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EC615-CAAE-4244-9291-77530CEC3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FastAi</a:t>
            </a:r>
            <a:r>
              <a:rPr lang="en-US" dirty="0"/>
              <a:t> Model and variants</a:t>
            </a:r>
            <a:br>
              <a:rPr lang="en-US" dirty="0"/>
            </a:br>
            <a:r>
              <a:rPr lang="en-US" dirty="0"/>
              <a:t>- multiclassification</a:t>
            </a:r>
            <a:endParaRPr lang="de-DE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E89A65-D285-4FA3-AC8C-7D604464D1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E7A196E-12D8-4137-B04E-464F16F726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904" y="1845733"/>
            <a:ext cx="5514975" cy="416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8032A944-D8E3-406F-90AC-577A9D5398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879" y="1845732"/>
            <a:ext cx="5400675" cy="416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EEC72AF-D955-406E-8BDE-171EFDD369A1}"/>
              </a:ext>
            </a:extLst>
          </p:cNvPr>
          <p:cNvSpPr/>
          <p:nvPr/>
        </p:nvSpPr>
        <p:spPr>
          <a:xfrm>
            <a:off x="26207" y="6488668"/>
            <a:ext cx="25252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Caio Luiz </a:t>
            </a:r>
            <a:r>
              <a:rPr lang="de-DE" dirty="0" err="1"/>
              <a:t>Candeias</a:t>
            </a:r>
            <a:r>
              <a:rPr lang="de-DE" dirty="0"/>
              <a:t> Flores</a:t>
            </a:r>
          </a:p>
        </p:txBody>
      </p:sp>
    </p:spTree>
    <p:extLst>
      <p:ext uri="{BB962C8B-B14F-4D97-AF65-F5344CB8AC3E}">
        <p14:creationId xmlns:p14="http://schemas.microsoft.com/office/powerpoint/2010/main" val="35679273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25C7D93B-79DC-4C58-AB1D-B379C8549A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1857" y="1737360"/>
            <a:ext cx="4912233" cy="4994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2E87DD7-0D4B-4632-8C72-C806C48C9E6E}"/>
              </a:ext>
            </a:extLst>
          </p:cNvPr>
          <p:cNvSpPr/>
          <p:nvPr/>
        </p:nvSpPr>
        <p:spPr>
          <a:xfrm>
            <a:off x="26207" y="6488668"/>
            <a:ext cx="25252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Caio Luiz </a:t>
            </a:r>
            <a:r>
              <a:rPr lang="de-DE" dirty="0" err="1"/>
              <a:t>Candeias</a:t>
            </a:r>
            <a:r>
              <a:rPr lang="de-DE" dirty="0"/>
              <a:t> Flores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41336FD-176A-4E0A-AD71-9267A6779E52}"/>
              </a:ext>
            </a:extLst>
          </p:cNvPr>
          <p:cNvSpPr txBox="1">
            <a:spLocks/>
          </p:cNvSpPr>
          <p:nvPr/>
        </p:nvSpPr>
        <p:spPr>
          <a:xfrm>
            <a:off x="1249680" y="4390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FastAi Model and variants</a:t>
            </a:r>
            <a:br>
              <a:rPr lang="en-US"/>
            </a:br>
            <a:r>
              <a:rPr lang="en-US"/>
              <a:t>- multiclassification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320900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893F1B9-3A4E-4B00-9745-AD964956FD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5837" y="1972090"/>
            <a:ext cx="8707052" cy="399645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A4A0FFF-0D3B-4143-896D-2273BA6130C1}"/>
              </a:ext>
            </a:extLst>
          </p:cNvPr>
          <p:cNvSpPr/>
          <p:nvPr/>
        </p:nvSpPr>
        <p:spPr>
          <a:xfrm>
            <a:off x="26207" y="6488668"/>
            <a:ext cx="25252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Caio Luiz </a:t>
            </a:r>
            <a:r>
              <a:rPr lang="de-DE" dirty="0" err="1"/>
              <a:t>Candeias</a:t>
            </a:r>
            <a:r>
              <a:rPr lang="de-DE" dirty="0"/>
              <a:t> Flores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35D4D30-DF1E-4C29-90BD-E0C19245AEE2}"/>
              </a:ext>
            </a:extLst>
          </p:cNvPr>
          <p:cNvSpPr txBox="1">
            <a:spLocks/>
          </p:cNvSpPr>
          <p:nvPr/>
        </p:nvSpPr>
        <p:spPr>
          <a:xfrm>
            <a:off x="1155663" y="348785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FastAi</a:t>
            </a:r>
            <a:r>
              <a:rPr lang="en-US" dirty="0"/>
              <a:t> Model and variants</a:t>
            </a:r>
            <a:br>
              <a:rPr lang="en-US" dirty="0"/>
            </a:br>
            <a:r>
              <a:rPr lang="en-US" dirty="0"/>
              <a:t>- Binary classification (Weed vs Not Weed)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318835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FDD19357-B8F1-4F32-952E-0ED15EFDA4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1956" y="1961143"/>
            <a:ext cx="5400675" cy="416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DB53639-E2BE-4812-B786-3BD81CC3CFD6}"/>
              </a:ext>
            </a:extLst>
          </p:cNvPr>
          <p:cNvSpPr/>
          <p:nvPr/>
        </p:nvSpPr>
        <p:spPr>
          <a:xfrm>
            <a:off x="26207" y="6488668"/>
            <a:ext cx="25252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Caio Luiz </a:t>
            </a:r>
            <a:r>
              <a:rPr lang="de-DE" dirty="0" err="1"/>
              <a:t>Candeias</a:t>
            </a:r>
            <a:r>
              <a:rPr lang="de-DE" dirty="0"/>
              <a:t> Flores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E68EBBB-DCD7-4B9C-A796-5F26D6F71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963" y="287338"/>
            <a:ext cx="10058400" cy="1449387"/>
          </a:xfrm>
        </p:spPr>
        <p:txBody>
          <a:bodyPr>
            <a:normAutofit/>
          </a:bodyPr>
          <a:lstStyle/>
          <a:p>
            <a:r>
              <a:rPr lang="en-US" dirty="0" err="1"/>
              <a:t>FastAi</a:t>
            </a:r>
            <a:r>
              <a:rPr lang="en-US" dirty="0"/>
              <a:t> Model and variants</a:t>
            </a:r>
            <a:br>
              <a:rPr lang="en-US" dirty="0"/>
            </a:br>
            <a:r>
              <a:rPr lang="en-US" dirty="0"/>
              <a:t>- multiclassification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145466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27FE6D9B-229F-464B-A8F7-1374D295AF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7368" y="1829360"/>
            <a:ext cx="4841212" cy="4922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8784F72-3174-4DDD-BEA5-93F1459B447A}"/>
              </a:ext>
            </a:extLst>
          </p:cNvPr>
          <p:cNvSpPr/>
          <p:nvPr/>
        </p:nvSpPr>
        <p:spPr>
          <a:xfrm>
            <a:off x="26207" y="6488668"/>
            <a:ext cx="25252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Caio Luiz </a:t>
            </a:r>
            <a:r>
              <a:rPr lang="de-DE" dirty="0" err="1"/>
              <a:t>Candeias</a:t>
            </a:r>
            <a:r>
              <a:rPr lang="de-DE" dirty="0"/>
              <a:t> Flores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FE73A687-FF40-47C1-AFC5-7347E9501DD8}"/>
              </a:ext>
            </a:extLst>
          </p:cNvPr>
          <p:cNvSpPr txBox="1">
            <a:spLocks/>
          </p:cNvSpPr>
          <p:nvPr/>
        </p:nvSpPr>
        <p:spPr>
          <a:xfrm>
            <a:off x="1155663" y="348785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FastAi</a:t>
            </a:r>
            <a:r>
              <a:rPr lang="en-US" dirty="0"/>
              <a:t> Model and variants</a:t>
            </a:r>
            <a:br>
              <a:rPr lang="en-US" dirty="0"/>
            </a:br>
            <a:r>
              <a:rPr lang="en-US" dirty="0"/>
              <a:t>- Binary classification (Weed vs Not Weed)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94331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35FBC-9FCE-4592-B353-CE8ACA3FE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A7E660-B133-4046-B695-CB5233534B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Brief </a:t>
            </a:r>
            <a:r>
              <a:rPr lang="en-US" dirty="0" err="1"/>
              <a:t>Tapaal</a:t>
            </a:r>
            <a:r>
              <a:rPr lang="en-US" dirty="0"/>
              <a:t> Model Explanation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Deep Learning Implementation and Test Result</a:t>
            </a:r>
            <a:endParaRPr lang="de-DE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8A6EE2A-B88D-4579-802D-DA5A4063BF96}"/>
              </a:ext>
            </a:extLst>
          </p:cNvPr>
          <p:cNvSpPr/>
          <p:nvPr/>
        </p:nvSpPr>
        <p:spPr>
          <a:xfrm>
            <a:off x="0" y="6488668"/>
            <a:ext cx="14337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Younsuk Choi</a:t>
            </a:r>
          </a:p>
        </p:txBody>
      </p:sp>
    </p:spTree>
    <p:extLst>
      <p:ext uri="{BB962C8B-B14F-4D97-AF65-F5344CB8AC3E}">
        <p14:creationId xmlns:p14="http://schemas.microsoft.com/office/powerpoint/2010/main" val="41787492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3DA22DD-50EC-404D-8956-43A5CDEB08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9225" y="1890574"/>
            <a:ext cx="9233550" cy="425721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0499345-25B8-4B20-B1B6-F557D600A4A9}"/>
              </a:ext>
            </a:extLst>
          </p:cNvPr>
          <p:cNvSpPr/>
          <p:nvPr/>
        </p:nvSpPr>
        <p:spPr>
          <a:xfrm>
            <a:off x="26207" y="6488668"/>
            <a:ext cx="25252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Caio Luiz </a:t>
            </a:r>
            <a:r>
              <a:rPr lang="de-DE" dirty="0" err="1"/>
              <a:t>Candeias</a:t>
            </a:r>
            <a:r>
              <a:rPr lang="de-DE" dirty="0"/>
              <a:t> Flores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1789C85-0CA1-413D-A9AE-B9E71155E274}"/>
              </a:ext>
            </a:extLst>
          </p:cNvPr>
          <p:cNvSpPr txBox="1">
            <a:spLocks/>
          </p:cNvSpPr>
          <p:nvPr/>
        </p:nvSpPr>
        <p:spPr>
          <a:xfrm>
            <a:off x="1155663" y="348785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FastAi</a:t>
            </a:r>
            <a:r>
              <a:rPr lang="en-US" dirty="0"/>
              <a:t> Model and variants</a:t>
            </a:r>
            <a:br>
              <a:rPr lang="en-US" dirty="0"/>
            </a:br>
            <a:r>
              <a:rPr lang="en-US" sz="3500" dirty="0"/>
              <a:t>- Binary classification extracted images from the video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640755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>
            <a:extLst>
              <a:ext uri="{FF2B5EF4-FFF2-40B4-BE49-F238E27FC236}">
                <a16:creationId xmlns:a16="http://schemas.microsoft.com/office/drawing/2014/main" id="{EA0D3B59-9633-4280-9E5B-384DAF3954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1871570"/>
            <a:ext cx="5486400" cy="416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C852BDF-5821-480B-A72E-B011CDE4C996}"/>
              </a:ext>
            </a:extLst>
          </p:cNvPr>
          <p:cNvSpPr/>
          <p:nvPr/>
        </p:nvSpPr>
        <p:spPr>
          <a:xfrm>
            <a:off x="26207" y="6488668"/>
            <a:ext cx="25252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Caio Luiz </a:t>
            </a:r>
            <a:r>
              <a:rPr lang="de-DE" dirty="0" err="1"/>
              <a:t>Candeias</a:t>
            </a:r>
            <a:r>
              <a:rPr lang="de-DE" dirty="0"/>
              <a:t> Flores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166305F-93A9-4149-B2A8-4FC5D07CE268}"/>
              </a:ext>
            </a:extLst>
          </p:cNvPr>
          <p:cNvSpPr txBox="1">
            <a:spLocks/>
          </p:cNvSpPr>
          <p:nvPr/>
        </p:nvSpPr>
        <p:spPr>
          <a:xfrm>
            <a:off x="1155663" y="348785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FastAi</a:t>
            </a:r>
            <a:r>
              <a:rPr lang="en-US" dirty="0"/>
              <a:t> Model and variants</a:t>
            </a:r>
            <a:br>
              <a:rPr lang="en-US" dirty="0"/>
            </a:br>
            <a:r>
              <a:rPr lang="en-US" sz="3500" dirty="0"/>
              <a:t>- Binary classification extracted images from the video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356469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73631518-D2A7-4F8A-87C5-19298A3414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4102" y="1766623"/>
            <a:ext cx="4876722" cy="4958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6E56993-A6BB-423F-8F65-0EA175A72319}"/>
              </a:ext>
            </a:extLst>
          </p:cNvPr>
          <p:cNvSpPr/>
          <p:nvPr/>
        </p:nvSpPr>
        <p:spPr>
          <a:xfrm>
            <a:off x="26207" y="6488668"/>
            <a:ext cx="25252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Caio Luiz </a:t>
            </a:r>
            <a:r>
              <a:rPr lang="de-DE" dirty="0" err="1"/>
              <a:t>Candeias</a:t>
            </a:r>
            <a:r>
              <a:rPr lang="de-DE" dirty="0"/>
              <a:t> Flores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154BFF9-3430-4D06-8EFE-785324B057A0}"/>
              </a:ext>
            </a:extLst>
          </p:cNvPr>
          <p:cNvSpPr txBox="1">
            <a:spLocks/>
          </p:cNvSpPr>
          <p:nvPr/>
        </p:nvSpPr>
        <p:spPr>
          <a:xfrm>
            <a:off x="1155663" y="348785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FastAi</a:t>
            </a:r>
            <a:r>
              <a:rPr lang="en-US" dirty="0"/>
              <a:t> Model and variants</a:t>
            </a:r>
            <a:br>
              <a:rPr lang="en-US" dirty="0"/>
            </a:br>
            <a:r>
              <a:rPr lang="en-US" sz="3500" dirty="0"/>
              <a:t>- Binary classification extracted images from the video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390249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EC615-CAAE-4244-9291-77530CEC3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Lenet</a:t>
            </a:r>
            <a:r>
              <a:rPr lang="en-US" dirty="0"/>
              <a:t> Model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7BE9357-20A3-4D3E-8848-392A3504C03E}"/>
              </a:ext>
            </a:extLst>
          </p:cNvPr>
          <p:cNvSpPr/>
          <p:nvPr/>
        </p:nvSpPr>
        <p:spPr>
          <a:xfrm>
            <a:off x="0" y="6488668"/>
            <a:ext cx="2194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err="1"/>
              <a:t>Pritish</a:t>
            </a:r>
            <a:r>
              <a:rPr lang="de-DE" dirty="0"/>
              <a:t> Sanjay </a:t>
            </a:r>
            <a:r>
              <a:rPr lang="de-DE" dirty="0" err="1"/>
              <a:t>Samant</a:t>
            </a:r>
            <a:endParaRPr lang="de-DE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4F5D435-D0F4-40ED-B925-C00264CD75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17" y="2031414"/>
            <a:ext cx="6401704" cy="372131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1FD54BC-B866-46D4-8BE2-25712102CA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0785" y="2031414"/>
            <a:ext cx="6135394" cy="3774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289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BE75B-9F07-473B-9FDF-5F24DB7A3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Separate </a:t>
            </a:r>
            <a:r>
              <a:rPr lang="en-US" dirty="0" err="1"/>
              <a:t>Tapaal</a:t>
            </a:r>
            <a:r>
              <a:rPr lang="en-US" dirty="0"/>
              <a:t> Model </a:t>
            </a:r>
            <a:endParaRPr lang="de-D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ACFE4B-9331-4061-8075-23B61F0D5422}"/>
              </a:ext>
            </a:extLst>
          </p:cNvPr>
          <p:cNvSpPr txBox="1"/>
          <p:nvPr/>
        </p:nvSpPr>
        <p:spPr>
          <a:xfrm>
            <a:off x="8159750" y="2167714"/>
            <a:ext cx="2724274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Calibri"/>
                <a:cs typeface="Calibri"/>
              </a:rPr>
              <a:t>The Drone path is being introduced by famer, and then the drone start capturing and recording the data of the images which it will share with the server</a:t>
            </a:r>
            <a:endParaRPr lang="en-US" dirty="0"/>
          </a:p>
        </p:txBody>
      </p:sp>
      <p:pic>
        <p:nvPicPr>
          <p:cNvPr id="10" name="Picture 9" descr="A diagram of a diagram&#10;&#10;Description automatically generated">
            <a:extLst>
              <a:ext uri="{FF2B5EF4-FFF2-40B4-BE49-F238E27FC236}">
                <a16:creationId xmlns:a16="http://schemas.microsoft.com/office/drawing/2014/main" id="{12B47D16-17F5-4900-874D-ADDBFCF9C5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473" y="2106684"/>
            <a:ext cx="7271099" cy="418471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247C007-9EB6-49C0-9B1E-39EEEAE91607}"/>
              </a:ext>
            </a:extLst>
          </p:cNvPr>
          <p:cNvSpPr/>
          <p:nvPr/>
        </p:nvSpPr>
        <p:spPr>
          <a:xfrm>
            <a:off x="0" y="6546567"/>
            <a:ext cx="25782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err="1"/>
              <a:t>Ukamaka</a:t>
            </a:r>
            <a:r>
              <a:rPr lang="de-DE" dirty="0"/>
              <a:t> </a:t>
            </a:r>
            <a:r>
              <a:rPr lang="de-DE" dirty="0" err="1"/>
              <a:t>Akumili</a:t>
            </a:r>
            <a:r>
              <a:rPr lang="de-DE" dirty="0"/>
              <a:t> </a:t>
            </a:r>
            <a:r>
              <a:rPr lang="de-DE" dirty="0" err="1"/>
              <a:t>Anaedu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28517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BE75B-9F07-473B-9FDF-5F24DB7A3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Separate </a:t>
            </a:r>
            <a:r>
              <a:rPr lang="en-US" dirty="0" err="1"/>
              <a:t>Tapaal</a:t>
            </a:r>
            <a:r>
              <a:rPr lang="en-US" dirty="0"/>
              <a:t> Model </a:t>
            </a:r>
            <a:endParaRPr lang="de-DE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247C007-9EB6-49C0-9B1E-39EEEAE91607}"/>
              </a:ext>
            </a:extLst>
          </p:cNvPr>
          <p:cNvSpPr/>
          <p:nvPr/>
        </p:nvSpPr>
        <p:spPr>
          <a:xfrm>
            <a:off x="0" y="6546567"/>
            <a:ext cx="25782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err="1"/>
              <a:t>Ukamaka</a:t>
            </a:r>
            <a:r>
              <a:rPr lang="de-DE" dirty="0"/>
              <a:t> </a:t>
            </a:r>
            <a:r>
              <a:rPr lang="de-DE" dirty="0" err="1"/>
              <a:t>Akumili</a:t>
            </a:r>
            <a:r>
              <a:rPr lang="de-DE" dirty="0"/>
              <a:t> </a:t>
            </a:r>
            <a:r>
              <a:rPr lang="de-DE" dirty="0" err="1"/>
              <a:t>Anaedu</a:t>
            </a:r>
            <a:endParaRPr lang="de-DE" dirty="0"/>
          </a:p>
        </p:txBody>
      </p:sp>
      <p:pic>
        <p:nvPicPr>
          <p:cNvPr id="6" name="Picture 5" descr="A diagram of a diagram&#10;&#10;Description automatically generated">
            <a:extLst>
              <a:ext uri="{FF2B5EF4-FFF2-40B4-BE49-F238E27FC236}">
                <a16:creationId xmlns:a16="http://schemas.microsoft.com/office/drawing/2014/main" id="{C5D51970-9F28-4C69-A433-C3F9F86799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95" y="1819922"/>
            <a:ext cx="9730407" cy="411375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31DCCBA-91C2-4DD5-A17C-E292CE9F3586}"/>
              </a:ext>
            </a:extLst>
          </p:cNvPr>
          <p:cNvSpPr txBox="1"/>
          <p:nvPr/>
        </p:nvSpPr>
        <p:spPr>
          <a:xfrm>
            <a:off x="9996256" y="2307138"/>
            <a:ext cx="1782700" cy="3416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The autonomous vehicle is initiated by the famer</a:t>
            </a:r>
          </a:p>
          <a:p>
            <a:r>
              <a:rPr lang="en-US" dirty="0">
                <a:cs typeface="Calibri"/>
              </a:rPr>
              <a:t> and  </a:t>
            </a:r>
          </a:p>
          <a:p>
            <a:r>
              <a:rPr lang="en-US" dirty="0">
                <a:cs typeface="Calibri"/>
              </a:rPr>
              <a:t>establish a connection with the Drone in the field and sends the acquired data to the server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7400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BE75B-9F07-473B-9FDF-5F24DB7A3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Separate </a:t>
            </a:r>
            <a:r>
              <a:rPr lang="en-US" dirty="0" err="1"/>
              <a:t>Tapaal</a:t>
            </a:r>
            <a:r>
              <a:rPr lang="en-US" dirty="0"/>
              <a:t> Model </a:t>
            </a:r>
            <a:endParaRPr lang="de-DE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247C007-9EB6-49C0-9B1E-39EEEAE91607}"/>
              </a:ext>
            </a:extLst>
          </p:cNvPr>
          <p:cNvSpPr/>
          <p:nvPr/>
        </p:nvSpPr>
        <p:spPr>
          <a:xfrm>
            <a:off x="0" y="6546567"/>
            <a:ext cx="25782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err="1"/>
              <a:t>Ukamaka</a:t>
            </a:r>
            <a:r>
              <a:rPr lang="de-DE" dirty="0"/>
              <a:t> </a:t>
            </a:r>
            <a:r>
              <a:rPr lang="de-DE" dirty="0" err="1"/>
              <a:t>Akumili</a:t>
            </a:r>
            <a:r>
              <a:rPr lang="de-DE" dirty="0"/>
              <a:t> </a:t>
            </a:r>
            <a:r>
              <a:rPr lang="de-DE" dirty="0" err="1"/>
              <a:t>Anaedu</a:t>
            </a:r>
            <a:endParaRPr lang="de-DE" dirty="0"/>
          </a:p>
        </p:txBody>
      </p:sp>
      <p:pic>
        <p:nvPicPr>
          <p:cNvPr id="6" name="Picture 5" descr="A diagram of a diagram&#10;&#10;Description automatically generated">
            <a:extLst>
              <a:ext uri="{FF2B5EF4-FFF2-40B4-BE49-F238E27FC236}">
                <a16:creationId xmlns:a16="http://schemas.microsoft.com/office/drawing/2014/main" id="{BA9B8FC2-CF0D-4CDB-9A6C-1FD7DFCDC9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214" y="1967308"/>
            <a:ext cx="10163466" cy="352797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442EAB7-D95A-4772-BB3E-AFC07787C165}"/>
              </a:ext>
            </a:extLst>
          </p:cNvPr>
          <p:cNvSpPr txBox="1"/>
          <p:nvPr/>
        </p:nvSpPr>
        <p:spPr>
          <a:xfrm>
            <a:off x="1500326" y="5586703"/>
            <a:ext cx="937753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This is the multiple drones which also detects weed and spray on the weed too when the famer actives the drone </a:t>
            </a:r>
          </a:p>
        </p:txBody>
      </p:sp>
    </p:spTree>
    <p:extLst>
      <p:ext uri="{BB962C8B-B14F-4D97-AF65-F5344CB8AC3E}">
        <p14:creationId xmlns:p14="http://schemas.microsoft.com/office/powerpoint/2010/main" val="33392037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BE75B-9F07-473B-9FDF-5F24DB7A3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Comprehensive </a:t>
            </a:r>
            <a:r>
              <a:rPr lang="en-US" dirty="0" err="1"/>
              <a:t>Tapaal</a:t>
            </a:r>
            <a:r>
              <a:rPr lang="en-US" dirty="0"/>
              <a:t> Model </a:t>
            </a:r>
            <a:endParaRPr lang="de-DE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C44A189-C915-4905-A8C1-7A52BF1682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32003" y="1846263"/>
            <a:ext cx="7188320" cy="40227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3529C4C-B0E4-44E4-843C-93C51E3B46A4}"/>
              </a:ext>
            </a:extLst>
          </p:cNvPr>
          <p:cNvSpPr txBox="1"/>
          <p:nvPr/>
        </p:nvSpPr>
        <p:spPr>
          <a:xfrm>
            <a:off x="4110932" y="5868988"/>
            <a:ext cx="4030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Component_Farmer_Control</a:t>
            </a:r>
            <a:r>
              <a:rPr lang="en-US" dirty="0"/>
              <a:t> Panel</a:t>
            </a:r>
            <a:endParaRPr lang="de-DE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D29D998-D69C-4E3E-979D-F7225E293FB8}"/>
              </a:ext>
            </a:extLst>
          </p:cNvPr>
          <p:cNvSpPr/>
          <p:nvPr/>
        </p:nvSpPr>
        <p:spPr>
          <a:xfrm>
            <a:off x="0" y="6488668"/>
            <a:ext cx="14337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Younsuk Choi</a:t>
            </a:r>
          </a:p>
        </p:txBody>
      </p:sp>
    </p:spTree>
    <p:extLst>
      <p:ext uri="{BB962C8B-B14F-4D97-AF65-F5344CB8AC3E}">
        <p14:creationId xmlns:p14="http://schemas.microsoft.com/office/powerpoint/2010/main" val="9504826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BE75B-9F07-473B-9FDF-5F24DB7A3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Comprehensive </a:t>
            </a:r>
            <a:r>
              <a:rPr lang="en-US" dirty="0" err="1"/>
              <a:t>Tapaal</a:t>
            </a:r>
            <a:r>
              <a:rPr lang="en-US" dirty="0"/>
              <a:t> Model </a:t>
            </a:r>
            <a:endParaRPr lang="de-DE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CAD7A96-F4D6-4858-82DE-4D6550703F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0276" y="1846263"/>
            <a:ext cx="8871774" cy="40227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590FBEC-C595-41AF-9F05-6477B338549F}"/>
              </a:ext>
            </a:extLst>
          </p:cNvPr>
          <p:cNvSpPr txBox="1"/>
          <p:nvPr/>
        </p:nvSpPr>
        <p:spPr>
          <a:xfrm>
            <a:off x="4110932" y="5868988"/>
            <a:ext cx="4030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Component_Initialization</a:t>
            </a:r>
            <a:r>
              <a:rPr lang="en-US" dirty="0"/>
              <a:t> Server</a:t>
            </a:r>
            <a:endParaRPr lang="de-DE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5AEB40A-5085-4EED-954B-CF662DEE09EF}"/>
              </a:ext>
            </a:extLst>
          </p:cNvPr>
          <p:cNvSpPr/>
          <p:nvPr/>
        </p:nvSpPr>
        <p:spPr>
          <a:xfrm>
            <a:off x="0" y="6488668"/>
            <a:ext cx="14337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Younsuk Choi</a:t>
            </a:r>
          </a:p>
        </p:txBody>
      </p:sp>
    </p:spTree>
    <p:extLst>
      <p:ext uri="{BB962C8B-B14F-4D97-AF65-F5344CB8AC3E}">
        <p14:creationId xmlns:p14="http://schemas.microsoft.com/office/powerpoint/2010/main" val="30137742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BE75B-9F07-473B-9FDF-5F24DB7A3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Comprehensive </a:t>
            </a:r>
            <a:r>
              <a:rPr lang="en-US" dirty="0" err="1"/>
              <a:t>Tapaal</a:t>
            </a:r>
            <a:r>
              <a:rPr lang="en-US" dirty="0"/>
              <a:t> Model </a:t>
            </a:r>
            <a:endParaRPr lang="de-DE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FA7DADD-5C72-4725-AB41-DBD53371ED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298" y="2228295"/>
            <a:ext cx="6060354" cy="3134666"/>
          </a:xfrm>
          <a:prstGeom prst="rect">
            <a:avLst/>
          </a:prstGeom>
        </p:spPr>
      </p:pic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5F0BB331-87C6-46F8-974E-452FA2B300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6480" y="2374776"/>
            <a:ext cx="5924991" cy="284170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6EF02EA-215B-4533-82AA-1CCE4FE5BF22}"/>
              </a:ext>
            </a:extLst>
          </p:cNvPr>
          <p:cNvSpPr txBox="1"/>
          <p:nvPr/>
        </p:nvSpPr>
        <p:spPr>
          <a:xfrm>
            <a:off x="2281561" y="5628443"/>
            <a:ext cx="2166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Component_Drones</a:t>
            </a:r>
            <a:endParaRPr lang="de-D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4D8335-CE7A-4087-B178-B55B070CFC14}"/>
              </a:ext>
            </a:extLst>
          </p:cNvPr>
          <p:cNvSpPr txBox="1"/>
          <p:nvPr/>
        </p:nvSpPr>
        <p:spPr>
          <a:xfrm>
            <a:off x="7215787" y="5484563"/>
            <a:ext cx="3746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Component_Autonomous</a:t>
            </a:r>
            <a:r>
              <a:rPr lang="en-US" dirty="0"/>
              <a:t> Vehicles</a:t>
            </a:r>
            <a:endParaRPr lang="de-DE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C189E9-C10B-452D-B5C0-21A03B10F195}"/>
              </a:ext>
            </a:extLst>
          </p:cNvPr>
          <p:cNvSpPr/>
          <p:nvPr/>
        </p:nvSpPr>
        <p:spPr>
          <a:xfrm>
            <a:off x="0" y="6488668"/>
            <a:ext cx="14337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Younsuk Choi</a:t>
            </a:r>
          </a:p>
        </p:txBody>
      </p:sp>
    </p:spTree>
    <p:extLst>
      <p:ext uri="{BB962C8B-B14F-4D97-AF65-F5344CB8AC3E}">
        <p14:creationId xmlns:p14="http://schemas.microsoft.com/office/powerpoint/2010/main" val="37694749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BE75B-9F07-473B-9FDF-5F24DB7A3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Comprehensive </a:t>
            </a:r>
            <a:r>
              <a:rPr lang="en-US" dirty="0" err="1"/>
              <a:t>Tapaal</a:t>
            </a:r>
            <a:r>
              <a:rPr lang="en-US" dirty="0"/>
              <a:t> Model </a:t>
            </a:r>
            <a:endParaRPr lang="de-DE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8EC44FD-4213-4E1D-9939-115F19C9BA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76634" y="1846263"/>
            <a:ext cx="6299057" cy="40227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EB08061-CD01-4CCD-9C1E-3CC4AFDDD4F2}"/>
              </a:ext>
            </a:extLst>
          </p:cNvPr>
          <p:cNvSpPr txBox="1"/>
          <p:nvPr/>
        </p:nvSpPr>
        <p:spPr>
          <a:xfrm>
            <a:off x="4643592" y="5868988"/>
            <a:ext cx="4030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Component_Cloud</a:t>
            </a:r>
            <a:endParaRPr lang="de-DE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82D636A-36DD-4ED7-BB0E-5C4A690A8E59}"/>
              </a:ext>
            </a:extLst>
          </p:cNvPr>
          <p:cNvSpPr/>
          <p:nvPr/>
        </p:nvSpPr>
        <p:spPr>
          <a:xfrm>
            <a:off x="0" y="6488668"/>
            <a:ext cx="14337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Younsuk Choi</a:t>
            </a:r>
          </a:p>
        </p:txBody>
      </p:sp>
    </p:spTree>
    <p:extLst>
      <p:ext uri="{BB962C8B-B14F-4D97-AF65-F5344CB8AC3E}">
        <p14:creationId xmlns:p14="http://schemas.microsoft.com/office/powerpoint/2010/main" val="15349889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406</Words>
  <Application>Microsoft Office PowerPoint</Application>
  <PresentationFormat>Widescreen</PresentationFormat>
  <Paragraphs>91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Retrospect</vt:lpstr>
      <vt:lpstr>Presentation for Competition</vt:lpstr>
      <vt:lpstr>Contents</vt:lpstr>
      <vt:lpstr>Separate Tapaal Model </vt:lpstr>
      <vt:lpstr>Separate Tapaal Model </vt:lpstr>
      <vt:lpstr>Separate Tapaal Model </vt:lpstr>
      <vt:lpstr>Comprehensive Tapaal Model </vt:lpstr>
      <vt:lpstr>Comprehensive Tapaal Model </vt:lpstr>
      <vt:lpstr>Comprehensive Tapaal Model </vt:lpstr>
      <vt:lpstr>Comprehensive Tapaal Model </vt:lpstr>
      <vt:lpstr>Comprehensive Tapaal Model </vt:lpstr>
      <vt:lpstr>Comprehensive Tapaal Model </vt:lpstr>
      <vt:lpstr>Trained Deep Learning Model</vt:lpstr>
      <vt:lpstr>Topics to talk about for each model</vt:lpstr>
      <vt:lpstr>PowerPoint Presentation</vt:lpstr>
      <vt:lpstr>FastAi Model and variants - multiclassification</vt:lpstr>
      <vt:lpstr>PowerPoint Presentation</vt:lpstr>
      <vt:lpstr>PowerPoint Presentation</vt:lpstr>
      <vt:lpstr>FastAi Model and variants - multiclassification</vt:lpstr>
      <vt:lpstr>PowerPoint Presentation</vt:lpstr>
      <vt:lpstr>PowerPoint Presentation</vt:lpstr>
      <vt:lpstr>PowerPoint Presentation</vt:lpstr>
      <vt:lpstr>PowerPoint Presentation</vt:lpstr>
      <vt:lpstr>Lenet Model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for Competition</dc:title>
  <dc:creator>Choi, Younsuk</dc:creator>
  <cp:lastModifiedBy>Choi, Younsuk</cp:lastModifiedBy>
  <cp:revision>10</cp:revision>
  <dcterms:created xsi:type="dcterms:W3CDTF">2023-12-21T18:18:03Z</dcterms:created>
  <dcterms:modified xsi:type="dcterms:W3CDTF">2023-12-21T21:36:28Z</dcterms:modified>
</cp:coreProperties>
</file>