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3FF5-6E05-4713-B948-6EDAFD38D675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F570-8D60-4978-98B2-D32759FE5E09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7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3FF5-6E05-4713-B948-6EDAFD38D675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F570-8D60-4978-98B2-D32759FE5E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69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3FF5-6E05-4713-B948-6EDAFD38D675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F570-8D60-4978-98B2-D32759FE5E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56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3FF5-6E05-4713-B948-6EDAFD38D675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F570-8D60-4978-98B2-D32759FE5E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56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3FF5-6E05-4713-B948-6EDAFD38D675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F570-8D60-4978-98B2-D32759FE5E09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3FF5-6E05-4713-B948-6EDAFD38D675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F570-8D60-4978-98B2-D32759FE5E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97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3FF5-6E05-4713-B948-6EDAFD38D675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F570-8D60-4978-98B2-D32759FE5E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10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3FF5-6E05-4713-B948-6EDAFD38D675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F570-8D60-4978-98B2-D32759FE5E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35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3FF5-6E05-4713-B948-6EDAFD38D675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F570-8D60-4978-98B2-D32759FE5E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47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6C3FF5-6E05-4713-B948-6EDAFD38D675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C7F570-8D60-4978-98B2-D32759FE5E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93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3FF5-6E05-4713-B948-6EDAFD38D675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F570-8D60-4978-98B2-D32759FE5E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75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6C3FF5-6E05-4713-B948-6EDAFD38D675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C7F570-8D60-4978-98B2-D32759FE5E09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7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621A-ABEB-4D8F-A320-011AB9876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Driver Monitoring </a:t>
            </a:r>
            <a:r>
              <a:rPr lang="de-DE" sz="4800" dirty="0" err="1"/>
              <a:t>Using</a:t>
            </a:r>
            <a:r>
              <a:rPr lang="de-DE" sz="4800" dirty="0"/>
              <a:t>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9AF5D-757D-48D2-82EC-CAF311E07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Younsuk Choi</a:t>
            </a:r>
          </a:p>
        </p:txBody>
      </p:sp>
    </p:spTree>
    <p:extLst>
      <p:ext uri="{BB962C8B-B14F-4D97-AF65-F5344CB8AC3E}">
        <p14:creationId xmlns:p14="http://schemas.microsoft.com/office/powerpoint/2010/main" val="38907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F085-16DA-4A51-98C8-B8364FB0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9BAE3F-4724-412D-853D-3886DDB17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7268"/>
            <a:ext cx="4491953" cy="395471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943C98-2602-48D0-AED9-07E2F494E8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908083"/>
            <a:ext cx="4491953" cy="3973081"/>
          </a:xfrm>
        </p:spPr>
      </p:pic>
    </p:spTree>
    <p:extLst>
      <p:ext uri="{BB962C8B-B14F-4D97-AF65-F5344CB8AC3E}">
        <p14:creationId xmlns:p14="http://schemas.microsoft.com/office/powerpoint/2010/main" val="198282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C814-B879-4EC8-8A62-5F24DBCB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BEC40-8F6B-47F3-86DA-F9B5EC00A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8661"/>
            <a:ext cx="4602879" cy="449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50C92-8768-4753-841D-C84AABAD3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43" y="3429000"/>
            <a:ext cx="3985605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7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3BDD-13E6-41E3-A468-AF1A31E5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389E9-8BE3-4F57-8CE5-C108969E8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81" y="1984297"/>
            <a:ext cx="7602837" cy="393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9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26A3-77A0-4A6B-A491-AD3B592E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14C1B-C8EE-4EE9-B1A3-1A1E28BC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05" y="2045609"/>
            <a:ext cx="66865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5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26A3-77A0-4A6B-A491-AD3B592E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EF185-3D73-4B86-B3B8-FABF5E229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68" y="2611284"/>
            <a:ext cx="7107863" cy="275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2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26A3-77A0-4A6B-A491-AD3B592E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F1D1C-48D2-4317-80AA-E5A432C1B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69" y="1891292"/>
            <a:ext cx="7483421" cy="424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1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26A3-77A0-4A6B-A491-AD3B592E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MRL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60968-CAB5-4380-93F8-071194D6D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68" y="1973578"/>
            <a:ext cx="3999916" cy="40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1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C814-B879-4EC8-8A62-5F24DBCB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BD4BA-78E0-44C7-A628-44E1EF5F8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79" y="1900782"/>
            <a:ext cx="6182842" cy="43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7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C814-B879-4EC8-8A62-5F24DBCB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F9AB7-4D64-461A-ABB6-990687FD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15" y="2590582"/>
            <a:ext cx="9563929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2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C814-B879-4EC8-8A62-5F24DBCB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BD4BA-78E0-44C7-A628-44E1EF5F8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79" y="1900782"/>
            <a:ext cx="6182842" cy="43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26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Driver Monitoring Using Deep Learning</vt:lpstr>
      <vt:lpstr>Motivation</vt:lpstr>
      <vt:lpstr>Motivation</vt:lpstr>
      <vt:lpstr>CNN</vt:lpstr>
      <vt:lpstr>System Description</vt:lpstr>
      <vt:lpstr>MRL Datasets</vt:lpstr>
      <vt:lpstr>Implementation</vt:lpstr>
      <vt:lpstr>Implementation</vt:lpstr>
      <vt:lpstr>Implementation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Monitoring Using Deep Learning</dc:title>
  <dc:creator>Choi, Younsuk</dc:creator>
  <cp:lastModifiedBy>Choi, Younsuk</cp:lastModifiedBy>
  <cp:revision>2</cp:revision>
  <dcterms:created xsi:type="dcterms:W3CDTF">2024-01-17T06:20:23Z</dcterms:created>
  <dcterms:modified xsi:type="dcterms:W3CDTF">2024-01-17T06:33:35Z</dcterms:modified>
</cp:coreProperties>
</file>