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6111b8d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6111b8d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111b8d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111b8d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6111b8d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6111b8d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111b8d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6111b8d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111b8d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6111b8d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111b8d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111b8d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111b8d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111b8d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39600"/>
            <a:ext cx="85206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Smart Traffic System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825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 project for embedded </a:t>
            </a:r>
            <a:r>
              <a:rPr lang="en" sz="5200"/>
              <a:t>electronic engineering </a:t>
            </a:r>
            <a:r>
              <a:rPr lang="en" sz="5200">
                <a:solidFill>
                  <a:srgbClr val="000000"/>
                </a:solidFill>
              </a:rPr>
              <a:t>lab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8250" y="2842850"/>
            <a:ext cx="86859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Team: MAINZ</a:t>
            </a:r>
            <a:endParaRPr sz="52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Yigitcan Aydin</a:t>
            </a:r>
            <a:endParaRPr sz="5200">
              <a:solidFill>
                <a:srgbClr val="000000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Syed Rafsan Ishtiaque</a:t>
            </a:r>
            <a:endParaRPr sz="5200">
              <a:solidFill>
                <a:srgbClr val="000000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01925"/>
            <a:ext cx="85206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Conventional</a:t>
            </a:r>
            <a:r>
              <a:rPr lang="en" sz="2000"/>
              <a:t> traffic system &gt;&gt; Depends on the decision of the algorithm that most of the times doesn’t update itself with respect to the actual condition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Our project &gt;&gt; Construction of a smart traffic system that can overcome the lacking of the conventional system and make the junction crossing automated</a:t>
            </a:r>
            <a:endParaRPr sz="2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Algorithm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9975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FIFO (First In First Out) algorithm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Allow the cars pass through the intersection according to their priorities in the FIFO queue</a:t>
            </a:r>
            <a:endParaRPr sz="20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75" y="1128725"/>
            <a:ext cx="5803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940350" y="1448900"/>
            <a:ext cx="51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UPPAAL Modelling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803200" y="1604125"/>
            <a:ext cx="63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 CODE  IMPLEMENTATION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029625" y="1780075"/>
            <a:ext cx="48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FREERTOS   SIMULATION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516075" y="1697275"/>
            <a:ext cx="51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VHDL  IMPLEMENTATION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