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4691" autoAdjust="0"/>
  </p:normalViewPr>
  <p:slideViewPr>
    <p:cSldViewPr snapToGrid="0">
      <p:cViewPr varScale="1">
        <p:scale>
          <a:sx n="83" d="100"/>
          <a:sy n="83" d="100"/>
        </p:scale>
        <p:origin x="686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CE35-BAA0-42D1-9734-D5BE45599881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9BB5-15D2-4629-8DC1-FC1B7B78F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050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CE35-BAA0-42D1-9734-D5BE45599881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9BB5-15D2-4629-8DC1-FC1B7B78F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368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CE35-BAA0-42D1-9734-D5BE45599881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9BB5-15D2-4629-8DC1-FC1B7B78F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066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CE35-BAA0-42D1-9734-D5BE45599881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9BB5-15D2-4629-8DC1-FC1B7B78F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157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CE35-BAA0-42D1-9734-D5BE45599881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9BB5-15D2-4629-8DC1-FC1B7B78F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743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CE35-BAA0-42D1-9734-D5BE45599881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9BB5-15D2-4629-8DC1-FC1B7B78F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04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CE35-BAA0-42D1-9734-D5BE45599881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9BB5-15D2-4629-8DC1-FC1B7B78F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587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CE35-BAA0-42D1-9734-D5BE45599881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9BB5-15D2-4629-8DC1-FC1B7B78F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23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CE35-BAA0-42D1-9734-D5BE45599881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9BB5-15D2-4629-8DC1-FC1B7B78F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141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CE35-BAA0-42D1-9734-D5BE45599881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9BB5-15D2-4629-8DC1-FC1B7B78F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799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CE35-BAA0-42D1-9734-D5BE45599881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9BB5-15D2-4629-8DC1-FC1B7B78F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03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2CE35-BAA0-42D1-9734-D5BE45599881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B9BB5-15D2-4629-8DC1-FC1B7B78F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384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058863"/>
              </p:ext>
            </p:extLst>
          </p:nvPr>
        </p:nvGraphicFramePr>
        <p:xfrm>
          <a:off x="643467" y="118533"/>
          <a:ext cx="9211734" cy="65996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46390">
                  <a:extLst>
                    <a:ext uri="{9D8B030D-6E8A-4147-A177-3AD203B41FA5}">
                      <a16:colId xmlns:a16="http://schemas.microsoft.com/office/drawing/2014/main" val="1363916018"/>
                    </a:ext>
                  </a:extLst>
                </a:gridCol>
                <a:gridCol w="7465344">
                  <a:extLst>
                    <a:ext uri="{9D8B030D-6E8A-4147-A177-3AD203B41FA5}">
                      <a16:colId xmlns:a16="http://schemas.microsoft.com/office/drawing/2014/main" val="243708813"/>
                    </a:ext>
                  </a:extLst>
                </a:gridCol>
              </a:tblGrid>
              <a:tr h="2826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내용</a:t>
                      </a:r>
                      <a:endParaRPr lang="ko-KR" altLang="en-US" sz="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004487"/>
                  </a:ext>
                </a:extLst>
              </a:tr>
              <a:tr h="25278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프로젝트 주제</a:t>
                      </a:r>
                      <a:endParaRPr lang="ko-KR" altLang="en-US" sz="8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1" dirty="0" smtClean="0"/>
                        <a:t>이름</a:t>
                      </a:r>
                      <a:endParaRPr lang="en-US" altLang="ko-KR" sz="8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/>
                        <a:t>: </a:t>
                      </a:r>
                      <a:r>
                        <a:rPr lang="ko-KR" altLang="en-US" sz="700" dirty="0" smtClean="0"/>
                        <a:t>야구 커뮤니티</a:t>
                      </a:r>
                      <a:r>
                        <a:rPr lang="ko-KR" altLang="en-US" sz="700" baseline="0" dirty="0" smtClean="0"/>
                        <a:t> 웹사이트</a:t>
                      </a:r>
                      <a:endParaRPr lang="en-US" altLang="ko-KR" sz="700" baseline="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54823465"/>
                  </a:ext>
                </a:extLst>
              </a:tr>
              <a:tr h="3273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dirty="0" smtClean="0"/>
                        <a:t>목표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/>
                        <a:t>: </a:t>
                      </a:r>
                      <a:r>
                        <a:rPr lang="ko-KR" altLang="en-US" sz="700" baseline="0" dirty="0" smtClean="0"/>
                        <a:t>사용자들이 첨부파일을 포함할 수 있는 글을 작성하고 </a:t>
                      </a:r>
                      <a:r>
                        <a:rPr lang="ko-KR" altLang="en-US" sz="700" dirty="0" smtClean="0"/>
                        <a:t>댓글을 달 수 있는 커뮤니티 웹사이트를 개발합니다</a:t>
                      </a:r>
                      <a:r>
                        <a:rPr lang="en-US" altLang="ko-KR" sz="700" dirty="0" smtClean="0"/>
                        <a:t>.</a:t>
                      </a:r>
                      <a:endParaRPr lang="ko-KR" altLang="en-US" sz="7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8452684"/>
                  </a:ext>
                </a:extLst>
              </a:tr>
              <a:tr h="2826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주제 선택 이유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700" dirty="0" smtClean="0"/>
                        <a:t>평소에 야구를 좋아하고 관람을 자주 하는 팬으로서 오픈채팅이나 중계 실시간 댓글 뿐만 아니라 야구 팬들끼리 더 재미있게 소통할 수 있는 앱이 따로 있으면 좋겠다고 생각했습니다</a:t>
                      </a:r>
                      <a:r>
                        <a:rPr lang="en-US" altLang="ko-KR" sz="700" dirty="0" smtClean="0"/>
                        <a:t>.</a:t>
                      </a:r>
                      <a:endParaRPr lang="ko-KR" altLang="en-US" sz="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4781836"/>
                  </a:ext>
                </a:extLst>
              </a:tr>
              <a:tr h="3191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프로젝트 요구사항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700" dirty="0" smtClean="0"/>
                        <a:t>CRUD</a:t>
                      </a:r>
                      <a:r>
                        <a:rPr lang="ko-KR" altLang="en-US" sz="700" dirty="0" smtClean="0"/>
                        <a:t>가 가능한 주제 정의</a:t>
                      </a:r>
                      <a:endParaRPr lang="en-US" altLang="ko-KR" sz="7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dirty="0" smtClean="0"/>
                        <a:t>회원가입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로그인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파일 첨부 및 다운로드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목록 조회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상세 조회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등록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수정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삭제 기능 포함 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700" dirty="0" smtClean="0"/>
                        <a:t>frontend</a:t>
                      </a:r>
                      <a:r>
                        <a:rPr lang="ko-KR" altLang="en-US" sz="700" dirty="0" smtClean="0"/>
                        <a:t>는 </a:t>
                      </a:r>
                      <a:r>
                        <a:rPr lang="en-US" altLang="ko-KR" sz="700" dirty="0" smtClean="0"/>
                        <a:t>React</a:t>
                      </a:r>
                      <a:r>
                        <a:rPr lang="ko-KR" altLang="en-US" sz="700" dirty="0" smtClean="0"/>
                        <a:t>로</a:t>
                      </a:r>
                      <a:r>
                        <a:rPr lang="en-US" altLang="ko-KR" sz="700" dirty="0" smtClean="0"/>
                        <a:t>, backend</a:t>
                      </a:r>
                      <a:r>
                        <a:rPr lang="ko-KR" altLang="en-US" sz="700" dirty="0" smtClean="0"/>
                        <a:t>는 </a:t>
                      </a:r>
                      <a:r>
                        <a:rPr lang="en-US" altLang="ko-KR" sz="700" dirty="0" smtClean="0"/>
                        <a:t>Spring</a:t>
                      </a:r>
                      <a:r>
                        <a:rPr lang="en-US" altLang="ko-KR" sz="700" baseline="0" dirty="0" smtClean="0"/>
                        <a:t> B</a:t>
                      </a:r>
                      <a:r>
                        <a:rPr lang="en-US" altLang="ko-KR" sz="700" dirty="0" smtClean="0"/>
                        <a:t>oot</a:t>
                      </a:r>
                      <a:r>
                        <a:rPr lang="ko-KR" altLang="en-US" sz="700" dirty="0" smtClean="0"/>
                        <a:t>로 개발해서 상호 연동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4640846"/>
                  </a:ext>
                </a:extLst>
              </a:tr>
              <a:tr h="4992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사용 프로그램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700" dirty="0" smtClean="0"/>
                        <a:t>MySQL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700" dirty="0" smtClean="0"/>
                        <a:t>Eclipse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700" dirty="0" smtClean="0"/>
                        <a:t>Spring </a:t>
                      </a:r>
                      <a:r>
                        <a:rPr lang="en-US" altLang="ko-KR" sz="700" dirty="0" smtClean="0"/>
                        <a:t>Boot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700" dirty="0" smtClean="0"/>
                        <a:t>Spring Security</a:t>
                      </a:r>
                      <a:endParaRPr lang="en-US" altLang="ko-KR" sz="7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700" dirty="0" smtClean="0"/>
                        <a:t>Visual Studio</a:t>
                      </a:r>
                      <a:r>
                        <a:rPr lang="en-US" altLang="ko-KR" sz="700" baseline="0" dirty="0" smtClean="0"/>
                        <a:t> Code</a:t>
                      </a:r>
                      <a:endParaRPr lang="en-US" altLang="ko-KR" sz="7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700" dirty="0" smtClean="0"/>
                        <a:t>React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2866702"/>
                  </a:ext>
                </a:extLst>
              </a:tr>
              <a:tr h="252255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프로젝트 수행 내용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1" dirty="0" smtClean="0"/>
                        <a:t>1</a:t>
                      </a:r>
                      <a:r>
                        <a:rPr lang="ko-KR" altLang="en-US" sz="800" b="1" dirty="0" smtClean="0"/>
                        <a:t>단계</a:t>
                      </a:r>
                      <a:r>
                        <a:rPr lang="en-US" altLang="ko-KR" sz="800" b="1" dirty="0" smtClean="0"/>
                        <a:t>) </a:t>
                      </a:r>
                      <a:r>
                        <a:rPr lang="ko-KR" altLang="en-US" sz="800" b="1" dirty="0" smtClean="0"/>
                        <a:t>기획 및 환경 설정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700" dirty="0" smtClean="0"/>
                        <a:t>: </a:t>
                      </a:r>
                      <a:r>
                        <a:rPr lang="ko-KR" altLang="en-US" sz="700" dirty="0" smtClean="0"/>
                        <a:t>기획 및 요구사항 정의</a:t>
                      </a:r>
                      <a:r>
                        <a:rPr lang="en-US" altLang="ko-KR" sz="700" dirty="0" smtClean="0"/>
                        <a:t>(</a:t>
                      </a:r>
                      <a:r>
                        <a:rPr lang="ko-KR" altLang="en-US" sz="700" dirty="0" smtClean="0"/>
                        <a:t>주요 기능</a:t>
                      </a:r>
                      <a:r>
                        <a:rPr lang="en-US" altLang="ko-KR" sz="700" dirty="0" smtClean="0"/>
                        <a:t>), </a:t>
                      </a:r>
                      <a:r>
                        <a:rPr lang="ko-KR" altLang="en-US" sz="700" dirty="0" smtClean="0"/>
                        <a:t>환경 설정</a:t>
                      </a:r>
                      <a:r>
                        <a:rPr lang="en-US" altLang="ko-KR" sz="700" dirty="0" smtClean="0"/>
                        <a:t>(React, Spring Boot,</a:t>
                      </a:r>
                      <a:r>
                        <a:rPr lang="en-US" altLang="ko-KR" sz="700" baseline="0" dirty="0" smtClean="0"/>
                        <a:t> MySQL </a:t>
                      </a:r>
                      <a:r>
                        <a:rPr lang="ko-KR" altLang="en-US" sz="700" baseline="0" dirty="0" smtClean="0"/>
                        <a:t>등</a:t>
                      </a:r>
                      <a:r>
                        <a:rPr lang="en-US" altLang="ko-KR" sz="700" baseline="0" dirty="0" smtClean="0"/>
                        <a:t>)</a:t>
                      </a:r>
                      <a:endParaRPr lang="en-US" altLang="ko-KR" sz="7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6514308"/>
                  </a:ext>
                </a:extLst>
              </a:tr>
              <a:tr h="2522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1" dirty="0" smtClean="0"/>
                        <a:t>2</a:t>
                      </a:r>
                      <a:r>
                        <a:rPr lang="ko-KR" altLang="en-US" sz="800" b="1" dirty="0" smtClean="0"/>
                        <a:t>단계</a:t>
                      </a:r>
                      <a:r>
                        <a:rPr lang="en-US" altLang="ko-KR" sz="800" b="1" dirty="0" smtClean="0"/>
                        <a:t>) UI </a:t>
                      </a:r>
                      <a:r>
                        <a:rPr lang="ko-KR" altLang="en-US" sz="800" b="1" dirty="0" smtClean="0"/>
                        <a:t>디자인 및 기본 페이지 구현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700" dirty="0" smtClean="0"/>
                        <a:t>: UI </a:t>
                      </a:r>
                      <a:r>
                        <a:rPr lang="ko-KR" altLang="en-US" sz="700" dirty="0" smtClean="0"/>
                        <a:t>디자인</a:t>
                      </a:r>
                      <a:r>
                        <a:rPr lang="en-US" altLang="ko-KR" sz="700" dirty="0" smtClean="0"/>
                        <a:t>(</a:t>
                      </a:r>
                      <a:r>
                        <a:rPr lang="en-US" altLang="ko-KR" sz="700" dirty="0" err="1" smtClean="0"/>
                        <a:t>Figma</a:t>
                      </a:r>
                      <a:r>
                        <a:rPr lang="ko-KR" altLang="en-US" sz="700" baseline="0" dirty="0" smtClean="0"/>
                        <a:t> 등 디자인 툴 이용</a:t>
                      </a:r>
                      <a:r>
                        <a:rPr lang="en-US" altLang="ko-KR" sz="700" baseline="0" dirty="0" smtClean="0"/>
                        <a:t>)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기본 페이지 구현</a:t>
                      </a:r>
                      <a:r>
                        <a:rPr lang="en-US" altLang="ko-KR" sz="700" dirty="0" smtClean="0"/>
                        <a:t>(React </a:t>
                      </a:r>
                      <a:r>
                        <a:rPr lang="ko-KR" altLang="en-US" sz="700" dirty="0" smtClean="0"/>
                        <a:t>사용</a:t>
                      </a:r>
                      <a:r>
                        <a:rPr lang="en-US" altLang="ko-KR" sz="700" dirty="0" smtClean="0"/>
                        <a:t>, React Router)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8779598"/>
                  </a:ext>
                </a:extLst>
              </a:tr>
              <a:tr h="2522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1" dirty="0" smtClean="0"/>
                        <a:t>3</a:t>
                      </a:r>
                      <a:r>
                        <a:rPr lang="ko-KR" altLang="en-US" sz="800" b="1" dirty="0" smtClean="0"/>
                        <a:t>단계</a:t>
                      </a:r>
                      <a:r>
                        <a:rPr lang="en-US" altLang="ko-KR" sz="800" b="1" dirty="0" smtClean="0"/>
                        <a:t>) </a:t>
                      </a:r>
                      <a:r>
                        <a:rPr lang="ko-KR" altLang="en-US" sz="800" b="1" dirty="0" err="1" smtClean="0"/>
                        <a:t>백엔드</a:t>
                      </a:r>
                      <a:r>
                        <a:rPr lang="ko-KR" altLang="en-US" sz="800" b="1" dirty="0" smtClean="0"/>
                        <a:t> </a:t>
                      </a:r>
                      <a:r>
                        <a:rPr lang="en-US" altLang="ko-KR" sz="800" b="1" dirty="0" smtClean="0"/>
                        <a:t>API </a:t>
                      </a:r>
                      <a:r>
                        <a:rPr lang="ko-KR" altLang="en-US" sz="800" b="1" dirty="0" smtClean="0"/>
                        <a:t>설계 및 구현</a:t>
                      </a:r>
                      <a:r>
                        <a:rPr lang="en-US" altLang="ko-KR" sz="800" b="1" dirty="0" smtClean="0"/>
                        <a:t>(1)</a:t>
                      </a:r>
                    </a:p>
                    <a:p>
                      <a:pPr latinLnBrk="1"/>
                      <a:r>
                        <a:rPr lang="en-US" altLang="ko-KR" sz="700" dirty="0" smtClean="0"/>
                        <a:t>: API</a:t>
                      </a:r>
                      <a:r>
                        <a:rPr lang="en-US" altLang="ko-KR" sz="700" baseline="0" dirty="0" smtClean="0"/>
                        <a:t> </a:t>
                      </a:r>
                      <a:r>
                        <a:rPr lang="ko-KR" altLang="en-US" sz="700" baseline="0" dirty="0" smtClean="0"/>
                        <a:t>설계</a:t>
                      </a:r>
                      <a:r>
                        <a:rPr lang="en-US" altLang="ko-KR" sz="700" baseline="0" dirty="0" smtClean="0"/>
                        <a:t>(REST), API </a:t>
                      </a:r>
                      <a:r>
                        <a:rPr lang="ko-KR" altLang="en-US" sz="700" baseline="0" dirty="0" smtClean="0"/>
                        <a:t>구현</a:t>
                      </a:r>
                      <a:r>
                        <a:rPr lang="en-US" altLang="ko-KR" sz="700" baseline="0" dirty="0" smtClean="0"/>
                        <a:t>(</a:t>
                      </a:r>
                      <a:r>
                        <a:rPr lang="ko-KR" altLang="en-US" sz="700" baseline="0" dirty="0" smtClean="0"/>
                        <a:t>사용자 인증 및 회원가입</a:t>
                      </a:r>
                      <a:r>
                        <a:rPr lang="en-US" altLang="ko-KR" sz="700" baseline="0" dirty="0" smtClean="0"/>
                        <a:t>_JWT)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7559476"/>
                  </a:ext>
                </a:extLst>
              </a:tr>
              <a:tr h="2522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1" baseline="0" dirty="0" smtClean="0"/>
                        <a:t>4</a:t>
                      </a:r>
                      <a:r>
                        <a:rPr lang="ko-KR" altLang="en-US" sz="800" b="1" baseline="0" dirty="0" smtClean="0"/>
                        <a:t>단계</a:t>
                      </a:r>
                      <a:r>
                        <a:rPr lang="en-US" altLang="ko-KR" sz="800" b="1" baseline="0" dirty="0" smtClean="0"/>
                        <a:t>) </a:t>
                      </a:r>
                      <a:r>
                        <a:rPr lang="ko-KR" altLang="en-US" sz="800" b="1" baseline="0" dirty="0" err="1" smtClean="0"/>
                        <a:t>백엔드</a:t>
                      </a:r>
                      <a:r>
                        <a:rPr lang="ko-KR" altLang="en-US" sz="800" b="1" baseline="0" dirty="0" smtClean="0"/>
                        <a:t> </a:t>
                      </a:r>
                      <a:r>
                        <a:rPr lang="en-US" altLang="ko-KR" sz="800" b="1" baseline="0" dirty="0" smtClean="0"/>
                        <a:t>API </a:t>
                      </a:r>
                      <a:r>
                        <a:rPr lang="ko-KR" altLang="en-US" sz="800" b="1" baseline="0" dirty="0" smtClean="0"/>
                        <a:t>구현</a:t>
                      </a:r>
                      <a:r>
                        <a:rPr lang="en-US" altLang="ko-KR" sz="800" b="1" baseline="0" dirty="0" smtClean="0"/>
                        <a:t>(2) </a:t>
                      </a:r>
                      <a:r>
                        <a:rPr lang="ko-KR" altLang="en-US" sz="800" b="1" baseline="0" dirty="0" smtClean="0"/>
                        <a:t>데이터베이스 연동</a:t>
                      </a:r>
                      <a:endParaRPr lang="en-US" altLang="ko-KR" sz="800" b="1" baseline="0" dirty="0" smtClean="0"/>
                    </a:p>
                    <a:p>
                      <a:pPr latinLnBrk="1"/>
                      <a:r>
                        <a:rPr lang="en-US" altLang="ko-KR" sz="700" baseline="0" dirty="0" smtClean="0"/>
                        <a:t>: API </a:t>
                      </a:r>
                      <a:r>
                        <a:rPr lang="ko-KR" altLang="en-US" sz="700" baseline="0" dirty="0" smtClean="0"/>
                        <a:t>구현</a:t>
                      </a:r>
                      <a:r>
                        <a:rPr lang="en-US" altLang="ko-KR" sz="700" baseline="0" dirty="0" smtClean="0"/>
                        <a:t>(</a:t>
                      </a:r>
                      <a:r>
                        <a:rPr lang="ko-KR" altLang="en-US" sz="700" baseline="0" dirty="0" smtClean="0"/>
                        <a:t>댓글</a:t>
                      </a:r>
                      <a:r>
                        <a:rPr lang="en-US" altLang="ko-KR" sz="700" baseline="0" dirty="0" smtClean="0"/>
                        <a:t>), </a:t>
                      </a:r>
                      <a:r>
                        <a:rPr lang="ko-KR" altLang="en-US" sz="700" baseline="0" dirty="0" smtClean="0"/>
                        <a:t>데이터베이스 연동 및 </a:t>
                      </a:r>
                      <a:r>
                        <a:rPr lang="ko-KR" altLang="en-US" sz="700" baseline="0" dirty="0" err="1" smtClean="0"/>
                        <a:t>게시글</a:t>
                      </a:r>
                      <a:r>
                        <a:rPr lang="ko-KR" altLang="en-US" sz="700" baseline="0" dirty="0" smtClean="0"/>
                        <a:t> 댓글 </a:t>
                      </a:r>
                      <a:r>
                        <a:rPr lang="ko-KR" altLang="en-US" sz="700" baseline="0" dirty="0" err="1" smtClean="0"/>
                        <a:t>엔티티</a:t>
                      </a:r>
                      <a:r>
                        <a:rPr lang="ko-KR" altLang="en-US" sz="700" baseline="0" dirty="0" smtClean="0"/>
                        <a:t> 설계 및 매핑</a:t>
                      </a:r>
                      <a:r>
                        <a:rPr lang="en-US" altLang="ko-KR" sz="700" baseline="0" dirty="0" smtClean="0"/>
                        <a:t>(JPA)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3593193"/>
                  </a:ext>
                </a:extLst>
              </a:tr>
              <a:tr h="2522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1" baseline="0" dirty="0" smtClean="0"/>
                        <a:t>5</a:t>
                      </a:r>
                      <a:r>
                        <a:rPr lang="ko-KR" altLang="en-US" sz="800" b="1" baseline="0" dirty="0" smtClean="0"/>
                        <a:t>단계</a:t>
                      </a:r>
                      <a:r>
                        <a:rPr lang="en-US" altLang="ko-KR" sz="800" b="1" baseline="0" dirty="0" smtClean="0"/>
                        <a:t>) </a:t>
                      </a:r>
                      <a:r>
                        <a:rPr lang="ko-KR" altLang="en-US" sz="800" b="1" baseline="0" dirty="0" err="1" smtClean="0"/>
                        <a:t>프론트엔드</a:t>
                      </a:r>
                      <a:r>
                        <a:rPr lang="ko-KR" altLang="en-US" sz="800" b="1" baseline="0" dirty="0" smtClean="0"/>
                        <a:t> 기능 구현</a:t>
                      </a:r>
                      <a:endParaRPr lang="en-US" altLang="ko-KR" sz="800" b="1" baseline="0" dirty="0" smtClean="0"/>
                    </a:p>
                    <a:p>
                      <a:pPr latinLnBrk="1"/>
                      <a:r>
                        <a:rPr lang="en-US" altLang="ko-KR" sz="700" baseline="0" dirty="0" smtClean="0"/>
                        <a:t>: </a:t>
                      </a:r>
                      <a:r>
                        <a:rPr lang="ko-KR" altLang="en-US" sz="700" baseline="0" dirty="0" err="1" smtClean="0"/>
                        <a:t>게시글</a:t>
                      </a:r>
                      <a:r>
                        <a:rPr lang="ko-KR" altLang="en-US" sz="700" baseline="0" dirty="0" smtClean="0"/>
                        <a:t> 목록 및 상세 페이지</a:t>
                      </a:r>
                      <a:r>
                        <a:rPr lang="en-US" altLang="ko-KR" sz="700" baseline="0" dirty="0" smtClean="0"/>
                        <a:t>, </a:t>
                      </a:r>
                      <a:r>
                        <a:rPr lang="ko-KR" altLang="en-US" sz="700" baseline="0" dirty="0" err="1" smtClean="0"/>
                        <a:t>게시글</a:t>
                      </a:r>
                      <a:r>
                        <a:rPr lang="ko-KR" altLang="en-US" sz="700" baseline="0" dirty="0" smtClean="0"/>
                        <a:t> 작성 및 수정 기능</a:t>
                      </a:r>
                      <a:endParaRPr lang="en-US" altLang="ko-KR" sz="700" baseline="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1285729"/>
                  </a:ext>
                </a:extLst>
              </a:tr>
              <a:tr h="2522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1" baseline="0" dirty="0" smtClean="0"/>
                        <a:t>6</a:t>
                      </a:r>
                      <a:r>
                        <a:rPr lang="ko-KR" altLang="en-US" sz="800" b="1" baseline="0" dirty="0" smtClean="0"/>
                        <a:t>단계</a:t>
                      </a:r>
                      <a:r>
                        <a:rPr lang="en-US" altLang="ko-KR" sz="800" b="1" baseline="0" dirty="0" smtClean="0"/>
                        <a:t>) </a:t>
                      </a:r>
                      <a:r>
                        <a:rPr lang="ko-KR" altLang="en-US" sz="800" b="1" baseline="0" dirty="0" err="1" smtClean="0"/>
                        <a:t>프론트엔드</a:t>
                      </a:r>
                      <a:r>
                        <a:rPr lang="ko-KR" altLang="en-US" sz="800" b="1" baseline="0" dirty="0" smtClean="0"/>
                        <a:t> 기능 구현 및 통합 테스트</a:t>
                      </a:r>
                      <a:endParaRPr lang="en-US" altLang="ko-KR" sz="800" b="1" baseline="0" dirty="0" smtClean="0"/>
                    </a:p>
                    <a:p>
                      <a:pPr latinLnBrk="1"/>
                      <a:r>
                        <a:rPr lang="en-US" altLang="ko-KR" sz="700" baseline="0" dirty="0" smtClean="0"/>
                        <a:t>: </a:t>
                      </a:r>
                      <a:r>
                        <a:rPr lang="ko-KR" altLang="en-US" sz="700" baseline="0" dirty="0" smtClean="0"/>
                        <a:t>댓글 기능</a:t>
                      </a:r>
                      <a:r>
                        <a:rPr lang="en-US" altLang="ko-KR" sz="700" baseline="0" dirty="0" smtClean="0"/>
                        <a:t>, </a:t>
                      </a:r>
                      <a:r>
                        <a:rPr lang="ko-KR" altLang="en-US" sz="700" baseline="0" dirty="0" smtClean="0"/>
                        <a:t>사용자 인증 및 프로필 관리</a:t>
                      </a:r>
                      <a:r>
                        <a:rPr lang="en-US" altLang="ko-KR" sz="700" baseline="0" dirty="0" smtClean="0"/>
                        <a:t>, </a:t>
                      </a:r>
                      <a:r>
                        <a:rPr lang="ko-KR" altLang="en-US" sz="700" baseline="0" dirty="0" err="1" smtClean="0"/>
                        <a:t>백엔드</a:t>
                      </a:r>
                      <a:r>
                        <a:rPr lang="ko-KR" altLang="en-US" sz="700" baseline="0" dirty="0" smtClean="0"/>
                        <a:t> </a:t>
                      </a:r>
                      <a:r>
                        <a:rPr lang="en-US" altLang="ko-KR" sz="700" baseline="0" dirty="0" smtClean="0"/>
                        <a:t>API</a:t>
                      </a:r>
                      <a:r>
                        <a:rPr lang="ko-KR" altLang="en-US" sz="700" baseline="0" dirty="0" smtClean="0"/>
                        <a:t>와 </a:t>
                      </a:r>
                      <a:r>
                        <a:rPr lang="ko-KR" altLang="en-US" sz="700" baseline="0" dirty="0" err="1" smtClean="0"/>
                        <a:t>프론트엔드</a:t>
                      </a:r>
                      <a:r>
                        <a:rPr lang="ko-KR" altLang="en-US" sz="700" baseline="0" dirty="0" smtClean="0"/>
                        <a:t> 통합 테스트 및 디버깅</a:t>
                      </a:r>
                      <a:endParaRPr lang="en-US" altLang="ko-KR" sz="700" baseline="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2200559"/>
                  </a:ext>
                </a:extLst>
              </a:tr>
              <a:tr h="3273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1" baseline="0" dirty="0" smtClean="0"/>
                        <a:t>7</a:t>
                      </a:r>
                      <a:r>
                        <a:rPr lang="ko-KR" altLang="en-US" sz="800" b="1" baseline="0" dirty="0" smtClean="0"/>
                        <a:t>단계</a:t>
                      </a:r>
                      <a:r>
                        <a:rPr lang="en-US" altLang="ko-KR" sz="800" b="1" baseline="0" dirty="0" smtClean="0"/>
                        <a:t>) </a:t>
                      </a:r>
                      <a:r>
                        <a:rPr lang="ko-KR" altLang="en-US" sz="800" b="1" baseline="0" dirty="0" smtClean="0"/>
                        <a:t>프로젝트 마무리</a:t>
                      </a:r>
                      <a:endParaRPr lang="en-US" altLang="ko-KR" sz="800" b="1" baseline="0" dirty="0" smtClean="0"/>
                    </a:p>
                    <a:p>
                      <a:pPr latinLnBrk="1"/>
                      <a:r>
                        <a:rPr lang="en-US" altLang="ko-KR" sz="700" baseline="0" dirty="0" smtClean="0"/>
                        <a:t>: </a:t>
                      </a:r>
                      <a:r>
                        <a:rPr lang="ko-KR" altLang="en-US" sz="700" baseline="0" dirty="0" smtClean="0"/>
                        <a:t>최종 디버깅 및 브라우저 테스트</a:t>
                      </a:r>
                      <a:r>
                        <a:rPr lang="en-US" altLang="ko-KR" sz="700" baseline="0" dirty="0" smtClean="0"/>
                        <a:t>, </a:t>
                      </a:r>
                      <a:r>
                        <a:rPr lang="ko-KR" altLang="en-US" sz="700" baseline="0" dirty="0" smtClean="0"/>
                        <a:t>프로젝트 문서화</a:t>
                      </a:r>
                      <a:r>
                        <a:rPr lang="en-US" altLang="ko-KR" sz="700" baseline="0" dirty="0" smtClean="0"/>
                        <a:t>(API </a:t>
                      </a:r>
                      <a:r>
                        <a:rPr lang="ko-KR" altLang="en-US" sz="700" baseline="0" dirty="0" smtClean="0"/>
                        <a:t>문서 등</a:t>
                      </a:r>
                      <a:r>
                        <a:rPr lang="en-US" altLang="ko-KR" sz="700" baseline="0" dirty="0" smtClean="0"/>
                        <a:t>), </a:t>
                      </a:r>
                      <a:r>
                        <a:rPr lang="ko-KR" altLang="en-US" sz="700" baseline="0" dirty="0" smtClean="0"/>
                        <a:t>프로젝트 발표 준비</a:t>
                      </a:r>
                      <a:r>
                        <a:rPr lang="en-US" altLang="ko-KR" sz="700" baseline="0" dirty="0" smtClean="0"/>
                        <a:t>(</a:t>
                      </a:r>
                      <a:r>
                        <a:rPr lang="ko-KR" altLang="en-US" sz="700" baseline="0" dirty="0" smtClean="0"/>
                        <a:t>발표 자료</a:t>
                      </a:r>
                      <a:r>
                        <a:rPr lang="en-US" altLang="ko-KR" sz="700" baseline="0" dirty="0" smtClean="0"/>
                        <a:t>, </a:t>
                      </a:r>
                      <a:r>
                        <a:rPr lang="ko-KR" altLang="en-US" sz="700" baseline="0" dirty="0" smtClean="0"/>
                        <a:t>시연 영상</a:t>
                      </a:r>
                      <a:r>
                        <a:rPr lang="en-US" altLang="ko-KR" sz="700" baseline="0" dirty="0" smtClean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0528434"/>
                  </a:ext>
                </a:extLst>
              </a:tr>
              <a:tr h="7693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산출물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dirty="0" smtClean="0"/>
                        <a:t>프로젝트 계획서</a:t>
                      </a:r>
                      <a:endParaRPr lang="en-US" altLang="ko-KR" sz="7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700" dirty="0" smtClean="0"/>
                        <a:t>WBS </a:t>
                      </a:r>
                      <a:r>
                        <a:rPr lang="ko-KR" altLang="en-US" sz="700" dirty="0" smtClean="0"/>
                        <a:t>일정계획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700" dirty="0" smtClean="0"/>
                        <a:t>UI </a:t>
                      </a:r>
                      <a:r>
                        <a:rPr lang="ko-KR" altLang="en-US" sz="700" dirty="0" smtClean="0"/>
                        <a:t>설계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700" dirty="0" smtClean="0"/>
                        <a:t>API </a:t>
                      </a:r>
                      <a:r>
                        <a:rPr lang="ko-KR" altLang="en-US" sz="700" dirty="0" smtClean="0"/>
                        <a:t>설계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700" dirty="0" smtClean="0"/>
                        <a:t>ERD </a:t>
                      </a:r>
                      <a:r>
                        <a:rPr lang="ko-KR" altLang="en-US" sz="700" dirty="0" smtClean="0"/>
                        <a:t>또는 데이터모델링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dirty="0" smtClean="0"/>
                        <a:t>프로젝트 일지</a:t>
                      </a:r>
                      <a:endParaRPr lang="en-US" altLang="ko-KR" sz="7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dirty="0" smtClean="0"/>
                        <a:t>소스 코드 설치 가이드</a:t>
                      </a:r>
                      <a:endParaRPr lang="en-US" altLang="ko-KR" sz="7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dirty="0" smtClean="0"/>
                        <a:t>발표자료 및 시연 영상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7291343"/>
                  </a:ext>
                </a:extLst>
              </a:tr>
              <a:tr h="3191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확장 기능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dirty="0" err="1" smtClean="0"/>
                        <a:t>게시글</a:t>
                      </a:r>
                      <a:r>
                        <a:rPr lang="ko-KR" altLang="en-US" sz="700" dirty="0" smtClean="0"/>
                        <a:t> 검색 및 </a:t>
                      </a:r>
                      <a:r>
                        <a:rPr lang="ko-KR" altLang="en-US" sz="700" dirty="0" err="1" smtClean="0"/>
                        <a:t>필터링</a:t>
                      </a:r>
                      <a:endParaRPr lang="en-US" altLang="ko-KR" sz="7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dirty="0" smtClean="0"/>
                        <a:t>좋아요 및 </a:t>
                      </a:r>
                      <a:r>
                        <a:rPr lang="ko-KR" altLang="en-US" sz="700" dirty="0" err="1" smtClean="0"/>
                        <a:t>북마크</a:t>
                      </a:r>
                      <a:endParaRPr lang="en-US" altLang="ko-KR" sz="7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dirty="0" smtClean="0"/>
                        <a:t>사용자 </a:t>
                      </a:r>
                      <a:r>
                        <a:rPr lang="ko-KR" altLang="en-US" sz="700" dirty="0" err="1" smtClean="0"/>
                        <a:t>팔로우</a:t>
                      </a:r>
                      <a:r>
                        <a:rPr lang="ko-KR" altLang="en-US" sz="700" dirty="0" smtClean="0"/>
                        <a:t> 및 알림</a:t>
                      </a:r>
                      <a:endParaRPr lang="ko-KR" altLang="en-US" sz="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7769476"/>
                  </a:ext>
                </a:extLst>
              </a:tr>
              <a:tr h="23734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프로젝트를 통한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800" b="1" dirty="0" smtClean="0"/>
                        <a:t>역량 강화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1" dirty="0" smtClean="0"/>
                        <a:t>Front-end</a:t>
                      </a:r>
                    </a:p>
                    <a:p>
                      <a:pPr latinLnBrk="1"/>
                      <a:r>
                        <a:rPr lang="en-US" altLang="ko-KR" sz="700" dirty="0" smtClean="0"/>
                        <a:t>:</a:t>
                      </a:r>
                      <a:r>
                        <a:rPr lang="en-US" altLang="ko-KR" sz="700" baseline="0" dirty="0" smtClean="0"/>
                        <a:t> React, React Router, </a:t>
                      </a:r>
                      <a:r>
                        <a:rPr lang="en-US" altLang="ko-KR" sz="700" baseline="0" dirty="0" err="1" smtClean="0"/>
                        <a:t>Axios</a:t>
                      </a:r>
                      <a:r>
                        <a:rPr lang="en-US" altLang="ko-KR" sz="700" baseline="0" dirty="0" smtClean="0"/>
                        <a:t>, CSS, Java Script, Html</a:t>
                      </a:r>
                      <a:endParaRPr lang="ko-KR" altLang="en-US" sz="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866892"/>
                  </a:ext>
                </a:extLst>
              </a:tr>
              <a:tr h="2373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1" dirty="0" smtClean="0"/>
                        <a:t>Back-end</a:t>
                      </a:r>
                    </a:p>
                    <a:p>
                      <a:pPr latinLnBrk="1"/>
                      <a:r>
                        <a:rPr lang="en-US" altLang="ko-KR" sz="700" dirty="0" smtClean="0"/>
                        <a:t>: Spring Boot, Spring Data JPA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en-US" altLang="ko-KR" sz="700" dirty="0" smtClean="0"/>
                        <a:t>Spring Security,</a:t>
                      </a:r>
                      <a:r>
                        <a:rPr lang="en-US" altLang="ko-KR" sz="700" dirty="0" smtClean="0"/>
                        <a:t> </a:t>
                      </a:r>
                      <a:r>
                        <a:rPr lang="en-US" altLang="ko-KR" sz="700" dirty="0" smtClean="0"/>
                        <a:t>MySQL, Java</a:t>
                      </a:r>
                      <a:endParaRPr lang="ko-KR" altLang="en-US" sz="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4916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6809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366</Words>
  <Application>Microsoft Office PowerPoint</Application>
  <PresentationFormat>와이드스크린</PresentationFormat>
  <Paragraphs>53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r2com</dc:creator>
  <cp:lastModifiedBy>r2com</cp:lastModifiedBy>
  <cp:revision>9</cp:revision>
  <dcterms:created xsi:type="dcterms:W3CDTF">2024-07-22T11:51:35Z</dcterms:created>
  <dcterms:modified xsi:type="dcterms:W3CDTF">2024-07-22T23:42:27Z</dcterms:modified>
</cp:coreProperties>
</file>