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3C75-F298-4895-9995-69FE727FB1CC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EA2F-33B6-4A91-8C39-883D94118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장 </a:t>
            </a:r>
            <a:r>
              <a:rPr lang="ko-KR" altLang="en-US" dirty="0" err="1"/>
              <a:t>시계열데이터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285860"/>
            <a:ext cx="3643338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/>
              <a:t>dt</a:t>
            </a:r>
            <a:r>
              <a:rPr lang="ko-KR" altLang="en-US" sz="2400" dirty="0" err="1"/>
              <a:t>접근자</a:t>
            </a:r>
            <a:r>
              <a:rPr lang="ko-KR" altLang="en-US" sz="2400" dirty="0"/>
              <a:t> 사용하기</a:t>
            </a:r>
          </a:p>
          <a:p>
            <a:pPr>
              <a:lnSpc>
                <a:spcPct val="120000"/>
              </a:lnSpc>
            </a:pPr>
            <a:r>
              <a:rPr lang="ko-KR" altLang="en-US" sz="2400" dirty="0"/>
              <a:t>문자열을 처리하려면 </a:t>
            </a:r>
            <a:r>
              <a:rPr lang="en-US" altLang="ko-KR" sz="2400" dirty="0" err="1"/>
              <a:t>str</a:t>
            </a:r>
            <a:r>
              <a:rPr lang="ko-KR" altLang="en-US" sz="2400" dirty="0" err="1"/>
              <a:t>접근자를</a:t>
            </a:r>
            <a:r>
              <a:rPr lang="ko-KR" altLang="en-US" sz="2400" dirty="0"/>
              <a:t> 사용한 다음 문자열 속성이나 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사용해야 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20000"/>
              </a:lnSpc>
            </a:pPr>
            <a:r>
              <a:rPr lang="en-US" altLang="ko-KR" sz="2400" dirty="0" err="1"/>
              <a:t>datetime</a:t>
            </a:r>
            <a:r>
              <a:rPr lang="ko-KR" altLang="en-US" sz="2400" dirty="0"/>
              <a:t>오브젝트도 마찬가지로 </a:t>
            </a:r>
            <a:r>
              <a:rPr lang="en-US" altLang="ko-KR" sz="2400" dirty="0" err="1"/>
              <a:t>dt</a:t>
            </a:r>
            <a:r>
              <a:rPr lang="ko-KR" altLang="en-US" sz="2400" dirty="0" err="1"/>
              <a:t>접근자를</a:t>
            </a:r>
            <a:r>
              <a:rPr lang="ko-KR" altLang="en-US" sz="2400" dirty="0"/>
              <a:t> 사용하면 </a:t>
            </a:r>
            <a:r>
              <a:rPr lang="en-US" altLang="ko-KR" sz="2400" dirty="0" err="1"/>
              <a:t>datetime</a:t>
            </a:r>
            <a:r>
              <a:rPr lang="ko-KR" altLang="en-US" sz="2400" dirty="0"/>
              <a:t>속성이나 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사용하여 </a:t>
            </a:r>
            <a:r>
              <a:rPr lang="ko-KR" altLang="en-US" sz="2400" dirty="0" err="1"/>
              <a:t>시계열</a:t>
            </a:r>
            <a:r>
              <a:rPr lang="ko-KR" altLang="en-US" sz="2400" dirty="0"/>
              <a:t> 데이터를 처리할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>
              <a:lnSpc>
                <a:spcPct val="120000"/>
              </a:lnSpc>
            </a:pPr>
            <a:endParaRPr lang="ko-KR" altLang="en-US" sz="2400" dirty="0"/>
          </a:p>
        </p:txBody>
      </p:sp>
      <p:pic>
        <p:nvPicPr>
          <p:cNvPr id="4" name="그림 3" descr="2022-04-15_14-35-5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4908" y="1500174"/>
            <a:ext cx="4866248" cy="42954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3643338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다음은 </a:t>
            </a:r>
            <a:r>
              <a:rPr lang="en-US" altLang="ko-KR" sz="2800" dirty="0" err="1"/>
              <a:t>dt</a:t>
            </a:r>
            <a:r>
              <a:rPr lang="ko-KR" altLang="en-US" sz="2800" dirty="0" err="1"/>
              <a:t>접근자를</a:t>
            </a:r>
            <a:r>
              <a:rPr lang="ko-KR" altLang="en-US" sz="2800" dirty="0"/>
              <a:t> 사용하지 않고 인덱스가 </a:t>
            </a:r>
            <a:r>
              <a:rPr lang="en-US" altLang="ko-KR" sz="2800" dirty="0"/>
              <a:t>3</a:t>
            </a:r>
            <a:r>
              <a:rPr lang="ko-KR" altLang="en-US" sz="2800" dirty="0"/>
              <a:t>인 데이터의 년</a:t>
            </a:r>
            <a:r>
              <a:rPr lang="en-US" altLang="ko-KR" sz="2800" dirty="0"/>
              <a:t>, </a:t>
            </a:r>
            <a:r>
              <a:rPr lang="ko-KR" altLang="en-US" sz="2800" dirty="0"/>
              <a:t>월</a:t>
            </a:r>
            <a:r>
              <a:rPr lang="en-US" altLang="ko-KR" sz="2800" dirty="0"/>
              <a:t>, </a:t>
            </a:r>
            <a:r>
              <a:rPr lang="ko-KR" altLang="en-US" sz="2800" dirty="0"/>
              <a:t>일 데이터를 추출한다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15_14-43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1571612"/>
            <a:ext cx="4829910" cy="4057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715404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다음과 같이 접근하면 좀 더 편하게 사용할 수 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r>
              <a:rPr lang="en-US" altLang="ko-KR" sz="2800" dirty="0"/>
              <a:t>year</a:t>
            </a:r>
            <a:r>
              <a:rPr lang="ko-KR" altLang="en-US" sz="2800" dirty="0"/>
              <a:t>속성을 이용하여 </a:t>
            </a:r>
            <a:r>
              <a:rPr lang="ko-KR" altLang="en-US" sz="2800" dirty="0" err="1"/>
              <a:t>연도값을</a:t>
            </a:r>
            <a:r>
              <a:rPr lang="ko-KR" altLang="en-US" sz="2800" dirty="0"/>
              <a:t> 추출한다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이것을 새로운 열로 추가했다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15_14-44-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2928934"/>
            <a:ext cx="6143636" cy="3742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5"/>
            <a:ext cx="3571900" cy="4500594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ebola</a:t>
            </a:r>
            <a:r>
              <a:rPr lang="ko-KR" altLang="en-US" sz="2800" dirty="0"/>
              <a:t>데이터프레임에 새로 추가한 </a:t>
            </a:r>
            <a:r>
              <a:rPr lang="en-US" altLang="ko-KR" sz="2800" dirty="0" err="1"/>
              <a:t>date_dt</a:t>
            </a:r>
            <a:r>
              <a:rPr lang="en-US" altLang="ko-KR" sz="2800" dirty="0"/>
              <a:t>, year, month, day</a:t>
            </a:r>
            <a:r>
              <a:rPr lang="ko-KR" altLang="en-US" sz="2800" dirty="0"/>
              <a:t>열의 자료형식이다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en-US" altLang="ko-KR" sz="2800" dirty="0" err="1"/>
              <a:t>date_dt</a:t>
            </a:r>
            <a:r>
              <a:rPr lang="ko-KR" altLang="en-US" sz="2800" dirty="0"/>
              <a:t>열은 </a:t>
            </a:r>
            <a:r>
              <a:rPr lang="en-US" altLang="ko-KR" sz="2800" dirty="0" err="1"/>
              <a:t>datetime</a:t>
            </a:r>
            <a:r>
              <a:rPr lang="ko-KR" altLang="en-US" sz="2800" dirty="0"/>
              <a:t>오브젝트이고 나머지는 정수형이라는 것을 알 수 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15_14-45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96" y="1571612"/>
            <a:ext cx="4915091" cy="41429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35719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주식 데이터를 가져오기</a:t>
            </a:r>
          </a:p>
          <a:p>
            <a:r>
              <a:rPr lang="en-US" altLang="ko-KR" sz="2400" dirty="0"/>
              <a:t>https://data.nasdaq.com/ </a:t>
            </a:r>
            <a:r>
              <a:rPr lang="ko-KR" altLang="en-US" sz="2400" dirty="0"/>
              <a:t>이 사이트에 가입을 해서 </a:t>
            </a:r>
            <a:r>
              <a:rPr lang="en-US" altLang="ko-KR" sz="2400" dirty="0" err="1"/>
              <a:t>api</a:t>
            </a:r>
            <a:r>
              <a:rPr lang="ko-KR" altLang="en-US" sz="2400" dirty="0"/>
              <a:t>키를 받아야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quandl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r>
              <a:rPr lang="ko-KR" altLang="en-US" sz="2400" dirty="0" err="1"/>
              <a:t>테슬라</a:t>
            </a:r>
            <a:r>
              <a:rPr lang="ko-KR" altLang="en-US" sz="2400" dirty="0"/>
              <a:t> 주식 데이터로 시간 계산하기</a:t>
            </a:r>
          </a:p>
          <a:p>
            <a:endParaRPr lang="ko-KR" altLang="en-US" sz="2400" dirty="0"/>
          </a:p>
        </p:txBody>
      </p:sp>
      <p:pic>
        <p:nvPicPr>
          <p:cNvPr id="4" name="그림 3" descr="2022-04-15_17-05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1643050"/>
            <a:ext cx="4791671" cy="45758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072494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Date</a:t>
            </a:r>
            <a:r>
              <a:rPr lang="ko-KR" altLang="en-US" sz="2800" dirty="0"/>
              <a:t>열을 </a:t>
            </a:r>
            <a:r>
              <a:rPr lang="en-US" altLang="ko-KR" sz="2800" dirty="0" err="1"/>
              <a:t>DateTime</a:t>
            </a:r>
            <a:r>
              <a:rPr lang="ko-KR" altLang="en-US" sz="2800" dirty="0"/>
              <a:t>형으로 변환 </a:t>
            </a:r>
          </a:p>
          <a:p>
            <a:endParaRPr lang="ko-KR" altLang="en-US" sz="2800" dirty="0"/>
          </a:p>
        </p:txBody>
      </p:sp>
      <p:pic>
        <p:nvPicPr>
          <p:cNvPr id="4" name="그림 3" descr="2022-04-15_17-07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143116"/>
            <a:ext cx="7022540" cy="40904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143932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이제 </a:t>
            </a:r>
            <a:r>
              <a:rPr lang="en-US" altLang="ko-KR" sz="2800" dirty="0" err="1"/>
              <a:t>dt</a:t>
            </a:r>
            <a:r>
              <a:rPr lang="ko-KR" altLang="en-US" sz="2800" dirty="0" err="1"/>
              <a:t>접근자를</a:t>
            </a:r>
            <a:r>
              <a:rPr lang="ko-KR" altLang="en-US" sz="2800" dirty="0"/>
              <a:t> 사용해서 </a:t>
            </a:r>
            <a:r>
              <a:rPr lang="en-US" altLang="ko-KR" sz="2800" dirty="0"/>
              <a:t>2010</a:t>
            </a:r>
            <a:r>
              <a:rPr lang="ko-KR" altLang="en-US" sz="2800" dirty="0"/>
              <a:t>년 </a:t>
            </a:r>
            <a:r>
              <a:rPr lang="en-US" altLang="ko-KR" sz="2800" dirty="0"/>
              <a:t>6</a:t>
            </a:r>
            <a:r>
              <a:rPr lang="ko-KR" altLang="en-US" sz="2800" dirty="0"/>
              <a:t>월 데이터만 추출</a:t>
            </a:r>
          </a:p>
          <a:p>
            <a:endParaRPr lang="ko-KR" altLang="en-US" sz="2800" dirty="0"/>
          </a:p>
        </p:txBody>
      </p:sp>
      <p:pic>
        <p:nvPicPr>
          <p:cNvPr id="4" name="그림 3" descr="2022-04-15_17-08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643182"/>
            <a:ext cx="7828572" cy="24190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764386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Date</a:t>
            </a:r>
            <a:r>
              <a:rPr lang="ko-KR" altLang="en-US" sz="2800" dirty="0"/>
              <a:t>열을 </a:t>
            </a:r>
            <a:r>
              <a:rPr lang="en-US" altLang="ko-KR" sz="2800" dirty="0" err="1"/>
              <a:t>tesla</a:t>
            </a:r>
            <a:r>
              <a:rPr lang="ko-KR" altLang="en-US" sz="2800" dirty="0"/>
              <a:t>데이터프레임의 인덱스로 지정한다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15_17-09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643182"/>
            <a:ext cx="7542858" cy="28761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001056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datetime</a:t>
            </a:r>
            <a:r>
              <a:rPr lang="ko-KR" altLang="en-US" sz="2800" dirty="0"/>
              <a:t>오브젝트를 인덱스로 지정하면 다음과 같이 원하는 시간의 데이터를 바로 추출할 수 있다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다음은 </a:t>
            </a:r>
            <a:r>
              <a:rPr lang="en-US" altLang="ko-KR" sz="2800" dirty="0"/>
              <a:t>2015</a:t>
            </a:r>
            <a:r>
              <a:rPr lang="ko-KR" altLang="en-US" sz="2800" dirty="0"/>
              <a:t>년 데이터를 추출한 것이다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15_17-10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571876"/>
            <a:ext cx="6714286" cy="24476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785818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시간 범위와 인덱스 </a:t>
            </a:r>
            <a:r>
              <a:rPr lang="en-US" altLang="ko-KR" sz="2400" dirty="0"/>
              <a:t>-</a:t>
            </a:r>
            <a:r>
              <a:rPr lang="ko-KR" altLang="en-US" sz="2400" dirty="0"/>
              <a:t>누락된 데이터도 포함시켜야 하는 경우라면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r>
              <a:rPr lang="ko-KR" altLang="en-US" sz="2400" dirty="0"/>
              <a:t>가장 앞쪽의 데이터를 살펴보면 </a:t>
            </a:r>
            <a:r>
              <a:rPr lang="en-US" altLang="ko-KR" sz="2400" dirty="0"/>
              <a:t>2015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일의 데이터가 누락된 것을 알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15_17-44-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3143248"/>
            <a:ext cx="5399680" cy="35538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시계열</a:t>
            </a:r>
            <a:r>
              <a:rPr lang="ko-KR" altLang="en-US" sz="2800" dirty="0"/>
              <a:t> 데이터는 데이터 분석 분야에서 중요하게 다루는 데이터이다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 err="1"/>
              <a:t>datetime</a:t>
            </a:r>
            <a:r>
              <a:rPr lang="ko-KR" altLang="en-US" sz="2800" dirty="0"/>
              <a:t>라이브러리는 날짜와 시간을 처리하는 다양한 기능을 제공한다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072494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다음은 </a:t>
            </a:r>
            <a:r>
              <a:rPr lang="en-US" altLang="ko-KR" sz="2800" dirty="0" err="1"/>
              <a:t>date_range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사용하여 </a:t>
            </a:r>
            <a:r>
              <a:rPr lang="en-US" altLang="ko-KR" sz="2800" dirty="0"/>
              <a:t>2014</a:t>
            </a:r>
            <a:r>
              <a:rPr lang="ko-KR" altLang="en-US" sz="2800" dirty="0"/>
              <a:t>년 </a:t>
            </a:r>
            <a:r>
              <a:rPr lang="en-US" altLang="ko-KR" sz="2800" dirty="0"/>
              <a:t>12</a:t>
            </a:r>
            <a:r>
              <a:rPr lang="ko-KR" altLang="en-US" sz="2800" dirty="0"/>
              <a:t>월 </a:t>
            </a:r>
            <a:r>
              <a:rPr lang="en-US" altLang="ko-KR" sz="2800" dirty="0"/>
              <a:t>31</a:t>
            </a:r>
            <a:r>
              <a:rPr lang="ko-KR" altLang="en-US" sz="2800" dirty="0"/>
              <a:t>일부터 </a:t>
            </a:r>
            <a:r>
              <a:rPr lang="en-US" altLang="ko-KR" sz="2800" dirty="0"/>
              <a:t>2015</a:t>
            </a:r>
            <a:r>
              <a:rPr lang="ko-KR" altLang="en-US" sz="2800" dirty="0"/>
              <a:t>년 </a:t>
            </a:r>
            <a:r>
              <a:rPr lang="en-US" altLang="ko-KR" sz="2800" dirty="0"/>
              <a:t>1</a:t>
            </a:r>
            <a:r>
              <a:rPr lang="ko-KR" altLang="en-US" sz="2800" dirty="0"/>
              <a:t>월 </a:t>
            </a:r>
            <a:r>
              <a:rPr lang="en-US" altLang="ko-KR" sz="2800" dirty="0"/>
              <a:t>5</a:t>
            </a:r>
            <a:r>
              <a:rPr lang="ko-KR" altLang="en-US" sz="2800" dirty="0"/>
              <a:t>일 사이의 시간 인덱스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DatetimeIndex</a:t>
            </a:r>
            <a:r>
              <a:rPr lang="en-US" altLang="ko-KR" sz="2800" dirty="0"/>
              <a:t>)</a:t>
            </a:r>
            <a:r>
              <a:rPr lang="ko-KR" altLang="en-US" sz="2800" dirty="0"/>
              <a:t>를 생성한 것이다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15_17-45-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3071810"/>
            <a:ext cx="8031328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사례별 </a:t>
            </a:r>
            <a:r>
              <a:rPr lang="ko-KR" altLang="en-US" dirty="0" err="1"/>
              <a:t>시계열</a:t>
            </a:r>
            <a:r>
              <a:rPr lang="ko-KR" altLang="en-US" dirty="0"/>
              <a:t> 데이터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21537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다음은 원본 데이터를 손상시키는 것을 방지하기 위해 </a:t>
            </a:r>
            <a:r>
              <a:rPr lang="en-US" altLang="ko-KR" sz="2400" dirty="0" err="1"/>
              <a:t>ebola</a:t>
            </a:r>
            <a:r>
              <a:rPr lang="ko-KR" altLang="en-US" sz="2400" dirty="0"/>
              <a:t>데이터프레임의 앞쪽 </a:t>
            </a:r>
            <a:r>
              <a:rPr lang="en-US" altLang="ko-KR" sz="2400" dirty="0"/>
              <a:t>5</a:t>
            </a:r>
            <a:r>
              <a:rPr lang="ko-KR" altLang="en-US" sz="2400" dirty="0"/>
              <a:t>개의 데이터를 추출하여 새로운 데이터프레임을 만든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이때 </a:t>
            </a:r>
            <a:r>
              <a:rPr lang="en-US" altLang="ko-KR" sz="2400" dirty="0"/>
              <a:t>Date</a:t>
            </a:r>
            <a:r>
              <a:rPr lang="ko-KR" altLang="en-US" sz="2400" dirty="0"/>
              <a:t>열을 인덱스로 먼저 지정하지 않으면 오류가 발생한다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반드시 </a:t>
            </a:r>
            <a:r>
              <a:rPr lang="en-US" altLang="ko-KR" sz="2400" dirty="0"/>
              <a:t>Date</a:t>
            </a:r>
            <a:r>
              <a:rPr lang="ko-KR" altLang="en-US" sz="2400" dirty="0"/>
              <a:t>열을 인덱스로 지정한 다음 앞에서 생성한 시간 범위를 인덱스로 지정한다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15_17-46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4286256"/>
            <a:ext cx="5718794" cy="2442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현재 날짜와 시간을 구할 수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15_14-03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214554"/>
            <a:ext cx="4929222" cy="4004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8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날짜와 시간의 간격을 다음과 같이 계산할 수 있다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 err="1"/>
              <a:t>timedelta</a:t>
            </a:r>
            <a:r>
              <a:rPr lang="ko-KR" altLang="en-US" sz="2800" dirty="0"/>
              <a:t>형식이 사용된다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15_14-05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1285860"/>
            <a:ext cx="3452853" cy="521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문자열을 </a:t>
            </a:r>
            <a:r>
              <a:rPr lang="en-US" altLang="ko-KR" sz="2800" dirty="0" err="1"/>
              <a:t>datetime</a:t>
            </a:r>
            <a:r>
              <a:rPr lang="ko-KR" altLang="en-US" sz="2800" dirty="0"/>
              <a:t>오브젝트로 변환할 수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15_14-06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2571744"/>
            <a:ext cx="4453530" cy="4140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3643338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to_datetime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사용하면 </a:t>
            </a:r>
            <a:r>
              <a:rPr lang="en-US" altLang="ko-KR" sz="2800" dirty="0"/>
              <a:t>Date</a:t>
            </a:r>
            <a:r>
              <a:rPr lang="ko-KR" altLang="en-US" sz="2800" dirty="0"/>
              <a:t>열의 </a:t>
            </a:r>
            <a:r>
              <a:rPr lang="ko-KR" altLang="en-US" sz="2800" dirty="0" err="1"/>
              <a:t>자료형을</a:t>
            </a:r>
            <a:r>
              <a:rPr lang="ko-KR" altLang="en-US" sz="2800" dirty="0"/>
              <a:t> </a:t>
            </a:r>
            <a:r>
              <a:rPr lang="en-US" altLang="ko-KR" sz="2800" dirty="0" err="1"/>
              <a:t>datetime</a:t>
            </a:r>
            <a:r>
              <a:rPr lang="ko-KR" altLang="en-US" sz="2800" dirty="0"/>
              <a:t>오브젝트로 변환할 수 있다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15_14-07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500174"/>
            <a:ext cx="4125199" cy="50720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428736"/>
            <a:ext cx="8143932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to_datetime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살펴본다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시간 형식 지정자</a:t>
            </a:r>
            <a:r>
              <a:rPr lang="en-US" altLang="ko-KR" sz="2800" dirty="0"/>
              <a:t>(%d, %m, %y)</a:t>
            </a:r>
            <a:r>
              <a:rPr lang="ko-KR" altLang="en-US" sz="2800" dirty="0"/>
              <a:t>와 기호</a:t>
            </a:r>
            <a:r>
              <a:rPr lang="en-US" altLang="ko-KR" sz="2800" dirty="0"/>
              <a:t>(/,-)</a:t>
            </a:r>
            <a:r>
              <a:rPr lang="ko-KR" altLang="en-US" sz="2800" dirty="0"/>
              <a:t>를 적절히 조합하여 전달한다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5" name="그림 4" descr="2022-04-15_14-14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857496"/>
            <a:ext cx="5779135" cy="37645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3500462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시계열</a:t>
            </a:r>
            <a:r>
              <a:rPr lang="ko-KR" altLang="en-US" sz="2800" dirty="0"/>
              <a:t> 데이터를 추출해서 사용하는 경우</a:t>
            </a:r>
          </a:p>
          <a:p>
            <a:r>
              <a:rPr lang="ko-KR" altLang="en-US" sz="2800" dirty="0"/>
              <a:t>연</a:t>
            </a:r>
            <a:r>
              <a:rPr lang="en-US" altLang="ko-KR" sz="2800" dirty="0"/>
              <a:t>,</a:t>
            </a:r>
            <a:r>
              <a:rPr lang="ko-KR" altLang="en-US" sz="2800" dirty="0"/>
              <a:t>월</a:t>
            </a:r>
            <a:r>
              <a:rPr lang="en-US" altLang="ko-KR" sz="2800" dirty="0"/>
              <a:t>,</a:t>
            </a:r>
            <a:r>
              <a:rPr lang="ko-KR" altLang="en-US" sz="2800" dirty="0"/>
              <a:t>일까지만 사용한다면</a:t>
            </a:r>
          </a:p>
          <a:p>
            <a:endParaRPr lang="ko-KR" altLang="en-US" sz="2800" dirty="0"/>
          </a:p>
        </p:txBody>
      </p:sp>
      <p:pic>
        <p:nvPicPr>
          <p:cNvPr id="4" name="그림 3" descr="2022-04-15_14-15-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1571612"/>
            <a:ext cx="4656705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7572428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datetime</a:t>
            </a:r>
            <a:r>
              <a:rPr lang="ko-KR" altLang="en-US" sz="2800" dirty="0"/>
              <a:t>오브젝트로 변환하려는 열을 지정해서 데이터집합 불러오기</a:t>
            </a:r>
          </a:p>
          <a:p>
            <a:endParaRPr lang="ko-KR" altLang="en-US" sz="2800" dirty="0"/>
          </a:p>
        </p:txBody>
      </p:sp>
      <p:pic>
        <p:nvPicPr>
          <p:cNvPr id="5" name="그림 4" descr="2022-04-15_14-21-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571744"/>
            <a:ext cx="8085715" cy="3552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428</Words>
  <Application>Microsoft Macintosh PowerPoint</Application>
  <PresentationFormat>화면 슬라이드 쇼(4:3)</PresentationFormat>
  <Paragraphs>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12장 시계열데이터</vt:lpstr>
      <vt:lpstr>datetime오브젝트</vt:lpstr>
      <vt:lpstr>datetime오브젝트</vt:lpstr>
      <vt:lpstr>datetime오브젝트</vt:lpstr>
      <vt:lpstr>datetime오브젝트</vt:lpstr>
      <vt:lpstr>datetime오브젝트</vt:lpstr>
      <vt:lpstr>datetime오브젝트</vt:lpstr>
      <vt:lpstr>datetime오브젝트</vt:lpstr>
      <vt:lpstr>datetime오브젝트</vt:lpstr>
      <vt:lpstr>datetime오브젝트</vt:lpstr>
      <vt:lpstr>datetime오브젝트</vt:lpstr>
      <vt:lpstr>datetime오브젝트</vt:lpstr>
      <vt:lpstr>datetime오브젝트</vt:lpstr>
      <vt:lpstr>사례별 시계열 데이터 계산하기</vt:lpstr>
      <vt:lpstr>사례별 시계열 데이터 계산하기</vt:lpstr>
      <vt:lpstr>사례별 시계열 데이터 계산하기</vt:lpstr>
      <vt:lpstr>사례별 시계열 데이터 계산하기</vt:lpstr>
      <vt:lpstr>사례별 시계열 데이터 계산하기</vt:lpstr>
      <vt:lpstr>사례별 시계열 데이터 계산하기</vt:lpstr>
      <vt:lpstr>사례별 시계열 데이터 계산하기</vt:lpstr>
      <vt:lpstr>사례별 시계열 데이터 계산하기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 시계열데이터</dc:title>
  <dc:creator>USER</dc:creator>
  <cp:lastModifiedBy>Microsoft Office User</cp:lastModifiedBy>
  <cp:revision>20</cp:revision>
  <dcterms:created xsi:type="dcterms:W3CDTF">2022-04-15T04:24:23Z</dcterms:created>
  <dcterms:modified xsi:type="dcterms:W3CDTF">2022-10-08T06:20:10Z</dcterms:modified>
</cp:coreProperties>
</file>