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027b45e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027b45e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1027b45e4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1027b45e4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1027b45e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1027b45e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1027b45e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1027b45e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1027b45e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1027b45e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1027b45e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1027b45e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1027b45e4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1027b45e4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0919234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10919234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10919234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10919234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10919234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10919234e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027b45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1027b45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1027b45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1027b45e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1091923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1091923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027b45e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027b45e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1027b45e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1027b45e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1" y="575525"/>
            <a:ext cx="1080000" cy="440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t="24894" b="29326"/>
          <a:stretch/>
        </p:blipFill>
        <p:spPr>
          <a:xfrm>
            <a:off x="7102225" y="936750"/>
            <a:ext cx="1800000" cy="32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74343"/>
          <a:stretch/>
        </p:blipFill>
        <p:spPr>
          <a:xfrm>
            <a:off x="1925700" y="575546"/>
            <a:ext cx="1800000" cy="18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69734"/>
          <a:stretch/>
        </p:blipFill>
        <p:spPr>
          <a:xfrm>
            <a:off x="1925700" y="2819463"/>
            <a:ext cx="1800000" cy="22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1000" y="175325"/>
            <a:ext cx="4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 (예시 URL) : Main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95250" y="676513"/>
            <a:ext cx="3050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로고 및 서치바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꽃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꽃 추천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 이야기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커뮤니티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꽃에 담은 편지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텍스트 분석 꽃 추천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클릭시 해당 서비스로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47650" y="2272350"/>
            <a:ext cx="3050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‘꽃 이야기’ 기반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유저가 좋아요 한 게시글 분석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인기 이야기 top 10 캐로젤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해당 이야기 게시물로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95250" y="3643963"/>
            <a:ext cx="3050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꽃 추천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선물할 ‘대상’ 선택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화훼 유통량 및 다른 유저 데이터 분석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해당 꽃 디테일 페이지로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무한 스크롤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00" y="922975"/>
            <a:ext cx="1800000" cy="37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00" y="922963"/>
            <a:ext cx="1800000" cy="37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700" y="922963"/>
            <a:ext cx="1800000" cy="37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www.ggotmari.com/letter/profile/{username} (예시 URL) : Profile page 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89150" y="1006975"/>
            <a:ext cx="1566300" cy="5691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2"/>
          <p:cNvCxnSpPr>
            <a:stCxn id="195" idx="3"/>
            <a:endCxn id="191" idx="1"/>
          </p:cNvCxnSpPr>
          <p:nvPr/>
        </p:nvCxnSpPr>
        <p:spPr>
          <a:xfrm>
            <a:off x="2055450" y="1291525"/>
            <a:ext cx="1616400" cy="14820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7" name="Google Shape;197;p22"/>
          <p:cNvCxnSpPr>
            <a:endCxn id="193" idx="1"/>
          </p:cNvCxnSpPr>
          <p:nvPr/>
        </p:nvCxnSpPr>
        <p:spPr>
          <a:xfrm>
            <a:off x="5039700" y="2502500"/>
            <a:ext cx="1932000" cy="270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8" name="Google Shape;198;p22"/>
          <p:cNvSpPr txBox="1"/>
          <p:nvPr/>
        </p:nvSpPr>
        <p:spPr>
          <a:xfrm>
            <a:off x="-329050" y="2446275"/>
            <a:ext cx="3413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로그인하지 않은 유저가 프로필 진입 시 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‘꽃마리 시작하기’ 활성화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828400" y="2678275"/>
            <a:ext cx="341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로그인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버튼 클릭으로 카톡 연계 로그인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0" y="622338"/>
            <a:ext cx="2160000" cy="443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8665975" y="6520225"/>
            <a:ext cx="1981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E85B7"/>
                </a:solidFill>
              </a:rPr>
              <a:t>마이페이지 탭메뉴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6355525" y="6868350"/>
            <a:ext cx="4228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999999"/>
                </a:solidFill>
              </a:rPr>
              <a:t>전체 이야기, 꽃 컬렉션, 좋아하는 이야기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8990800" y="7679650"/>
            <a:ext cx="1981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E85B7"/>
                </a:solidFill>
              </a:rPr>
              <a:t>내 이야기 목록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6712175" y="8034625"/>
            <a:ext cx="4228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999999"/>
                </a:solidFill>
              </a:rPr>
              <a:t>본인이 작성한 꽃이야기 게시글 목록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8557825" y="5143500"/>
            <a:ext cx="1981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6E85B7"/>
                </a:solidFill>
              </a:rPr>
              <a:t>로그인 유저 정보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www.ggotmari.com/letter/profile/{username} (예시 URL) : Profile page 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3549975" y="738545"/>
            <a:ext cx="1764300" cy="7059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-277100" y="861650"/>
            <a:ext cx="3413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정보 및 개요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프로필 사진 및 ID 조회 가능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팔로우 정보 클릭시 팔로우 페이지 이동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프로필 수정 클릭시 프로필 수정 페이지 이동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공유 버튼 클릭 시 클립보드에 링크 복사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23"/>
          <p:cNvCxnSpPr>
            <a:stCxn id="211" idx="1"/>
            <a:endCxn id="212" idx="3"/>
          </p:cNvCxnSpPr>
          <p:nvPr/>
        </p:nvCxnSpPr>
        <p:spPr>
          <a:xfrm flipH="1">
            <a:off x="3136275" y="1091495"/>
            <a:ext cx="413700" cy="3243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4" name="Google Shape;214;p23"/>
          <p:cNvSpPr/>
          <p:nvPr/>
        </p:nvSpPr>
        <p:spPr>
          <a:xfrm>
            <a:off x="3549975" y="1505750"/>
            <a:ext cx="2061000" cy="3243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>
            <a:stCxn id="214" idx="3"/>
            <a:endCxn id="216" idx="1"/>
          </p:cNvCxnSpPr>
          <p:nvPr/>
        </p:nvCxnSpPr>
        <p:spPr>
          <a:xfrm>
            <a:off x="5610975" y="1667900"/>
            <a:ext cx="396600" cy="5022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6" name="Google Shape;216;p23"/>
          <p:cNvSpPr txBox="1"/>
          <p:nvPr/>
        </p:nvSpPr>
        <p:spPr>
          <a:xfrm>
            <a:off x="6007700" y="1708375"/>
            <a:ext cx="341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탭 메뉴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업로드한 이야기 리스트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컬렉션 리스트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좋아요한 이야기 리스트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3549975" y="1891350"/>
            <a:ext cx="2061000" cy="28452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3"/>
          <p:cNvCxnSpPr>
            <a:stCxn id="217" idx="3"/>
            <a:endCxn id="219" idx="1"/>
          </p:cNvCxnSpPr>
          <p:nvPr/>
        </p:nvCxnSpPr>
        <p:spPr>
          <a:xfrm>
            <a:off x="5610975" y="3313950"/>
            <a:ext cx="413700" cy="624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9" name="Google Shape;219;p23"/>
          <p:cNvSpPr txBox="1"/>
          <p:nvPr/>
        </p:nvSpPr>
        <p:spPr>
          <a:xfrm>
            <a:off x="6024675" y="3553625"/>
            <a:ext cx="216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탭 메뉴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프로필 페이지 유저가 작성한 ‘꽃 이야기’ 게시글 목록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625" y="142238"/>
            <a:ext cx="2363850" cy="4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6399950" y="1514425"/>
            <a:ext cx="2149200" cy="7197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4"/>
          <p:cNvCxnSpPr>
            <a:stCxn id="225" idx="1"/>
            <a:endCxn id="227" idx="3"/>
          </p:cNvCxnSpPr>
          <p:nvPr/>
        </p:nvCxnSpPr>
        <p:spPr>
          <a:xfrm rot="10800000">
            <a:off x="5102150" y="1587175"/>
            <a:ext cx="1297800" cy="2871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1688825" y="1171550"/>
            <a:ext cx="341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 태그 필터링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컬렉션에 추가했을 때 설정했던 태그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각각 클릭했을 때 필터링으로 리스트 변경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346250" y="2272975"/>
            <a:ext cx="2256600" cy="23856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4"/>
          <p:cNvCxnSpPr>
            <a:stCxn id="228" idx="1"/>
            <a:endCxn id="230" idx="3"/>
          </p:cNvCxnSpPr>
          <p:nvPr/>
        </p:nvCxnSpPr>
        <p:spPr>
          <a:xfrm rot="10800000">
            <a:off x="5278550" y="3261475"/>
            <a:ext cx="1067700" cy="2043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4"/>
          <p:cNvSpPr txBox="1"/>
          <p:nvPr/>
        </p:nvSpPr>
        <p:spPr>
          <a:xfrm>
            <a:off x="632125" y="2938225"/>
            <a:ext cx="464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 리스트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위에서 선택한 태그에 따라 스크랩한 꽃들 리스트 변경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www.ggotmari.com/letter/profile/{username} (예시 URL) : Profile page 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825" y="177612"/>
            <a:ext cx="2329425" cy="4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www.ggotmari.com/letter/profile/{username} (예시 URL) : Profile page 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6317250" y="1532650"/>
            <a:ext cx="2256600" cy="31086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>
            <a:stCxn id="238" idx="1"/>
            <a:endCxn id="240" idx="3"/>
          </p:cNvCxnSpPr>
          <p:nvPr/>
        </p:nvCxnSpPr>
        <p:spPr>
          <a:xfrm rot="10800000">
            <a:off x="5278650" y="2156050"/>
            <a:ext cx="1038600" cy="930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0" name="Google Shape;240;p25"/>
          <p:cNvSpPr txBox="1"/>
          <p:nvPr/>
        </p:nvSpPr>
        <p:spPr>
          <a:xfrm>
            <a:off x="632250" y="1740450"/>
            <a:ext cx="464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 리스트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본인이 좋아요를 누른 게시글 목록을 작성일 순으로 확인 가능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이야기 아이템들은 메인사진, 작성자 ID, 좋아요 수로 구성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00" y="1037625"/>
            <a:ext cx="1800000" cy="36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www.ggotmari.com/letter/profile/edit (예시 URL) : Profile edit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689850" y="2426025"/>
            <a:ext cx="1764300" cy="7857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291601" y="1037625"/>
            <a:ext cx="271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변경 버튼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사진 변경 버튼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이미지 초기화 버튼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9" name="Google Shape;249;p26"/>
          <p:cNvCxnSpPr>
            <a:stCxn id="250" idx="1"/>
            <a:endCxn id="248" idx="3"/>
          </p:cNvCxnSpPr>
          <p:nvPr/>
        </p:nvCxnSpPr>
        <p:spPr>
          <a:xfrm rot="10800000">
            <a:off x="3004800" y="1453382"/>
            <a:ext cx="1027200" cy="831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" name="Google Shape;250;p26"/>
          <p:cNvSpPr/>
          <p:nvPr/>
        </p:nvSpPr>
        <p:spPr>
          <a:xfrm>
            <a:off x="4032000" y="2206082"/>
            <a:ext cx="1080000" cy="1578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633925" y="3256564"/>
            <a:ext cx="720000" cy="2160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4682425" y="4292173"/>
            <a:ext cx="720000" cy="1440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26"/>
          <p:cNvCxnSpPr>
            <a:endCxn id="254" idx="1"/>
          </p:cNvCxnSpPr>
          <p:nvPr/>
        </p:nvCxnSpPr>
        <p:spPr>
          <a:xfrm rot="10800000" flipH="1">
            <a:off x="4831776" y="1453275"/>
            <a:ext cx="1082400" cy="330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4" name="Google Shape;254;p26"/>
          <p:cNvSpPr txBox="1"/>
          <p:nvPr/>
        </p:nvSpPr>
        <p:spPr>
          <a:xfrm>
            <a:off x="5914176" y="1037625"/>
            <a:ext cx="271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미리보기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업로드한 사진 및 프로필 사진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업로드하지 않았다면 기본 이미지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91601" y="3256575"/>
            <a:ext cx="271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미리보기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업로드한 사진 및 프로필 사진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업로드하지 않았다면 기본 이미지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" name="Google Shape;256;p26"/>
          <p:cNvCxnSpPr>
            <a:stCxn id="247" idx="1"/>
            <a:endCxn id="255" idx="3"/>
          </p:cNvCxnSpPr>
          <p:nvPr/>
        </p:nvCxnSpPr>
        <p:spPr>
          <a:xfrm flipH="1">
            <a:off x="3004950" y="2818875"/>
            <a:ext cx="684900" cy="8532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257;p26"/>
          <p:cNvSpPr txBox="1"/>
          <p:nvPr/>
        </p:nvSpPr>
        <p:spPr>
          <a:xfrm>
            <a:off x="5914176" y="2471088"/>
            <a:ext cx="2713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저장/취소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저장을 누르면 서버로 요청보낸 뒤 프로필로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취소를 누르면 프로필 페이지로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8" name="Google Shape;258;p26"/>
          <p:cNvCxnSpPr>
            <a:stCxn id="251" idx="3"/>
            <a:endCxn id="257" idx="1"/>
          </p:cNvCxnSpPr>
          <p:nvPr/>
        </p:nvCxnSpPr>
        <p:spPr>
          <a:xfrm rot="10800000" flipH="1">
            <a:off x="5353925" y="3071464"/>
            <a:ext cx="560400" cy="2931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9" name="Google Shape;259;p26"/>
          <p:cNvSpPr txBox="1"/>
          <p:nvPr/>
        </p:nvSpPr>
        <p:spPr>
          <a:xfrm>
            <a:off x="5914176" y="4087863"/>
            <a:ext cx="271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로그아웃/회원탈퇴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클릭시 각 기능 실행 뒤 메인으로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p26"/>
          <p:cNvCxnSpPr>
            <a:stCxn id="252" idx="3"/>
            <a:endCxn id="259" idx="1"/>
          </p:cNvCxnSpPr>
          <p:nvPr/>
        </p:nvCxnSpPr>
        <p:spPr>
          <a:xfrm>
            <a:off x="5402425" y="4364173"/>
            <a:ext cx="511800" cy="1392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5" y="805075"/>
            <a:ext cx="1997950" cy="4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175" y="805087"/>
            <a:ext cx="1997950" cy="410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/>
          <p:nvPr/>
        </p:nvSpPr>
        <p:spPr>
          <a:xfrm>
            <a:off x="2798000" y="1664663"/>
            <a:ext cx="1764300" cy="2967600"/>
          </a:xfrm>
          <a:prstGeom prst="roundRect">
            <a:avLst>
              <a:gd name="adj" fmla="val 3061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www.ggotmari.com/letter/profile/follow (예시 URL) : Profile follow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534426" y="3616475"/>
            <a:ext cx="271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팔로워 목록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나를 팔로우한 유저 목록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우측 팔로우/팔로잉 버튼을 통해 상태 확인 가능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0" name="Google Shape;270;p27"/>
          <p:cNvCxnSpPr>
            <a:stCxn id="267" idx="3"/>
            <a:endCxn id="269" idx="1"/>
          </p:cNvCxnSpPr>
          <p:nvPr/>
        </p:nvCxnSpPr>
        <p:spPr>
          <a:xfrm>
            <a:off x="4562300" y="3148463"/>
            <a:ext cx="972000" cy="9759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1" name="Google Shape;271;p27"/>
          <p:cNvSpPr/>
          <p:nvPr/>
        </p:nvSpPr>
        <p:spPr>
          <a:xfrm>
            <a:off x="2681050" y="1151650"/>
            <a:ext cx="1998000" cy="259800"/>
          </a:xfrm>
          <a:prstGeom prst="roundRect">
            <a:avLst>
              <a:gd name="adj" fmla="val 27925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5534426" y="963425"/>
            <a:ext cx="27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변경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팔로워와 팔로잉 리스트 변경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3" name="Google Shape;273;p27"/>
          <p:cNvCxnSpPr>
            <a:stCxn id="271" idx="3"/>
            <a:endCxn id="272" idx="1"/>
          </p:cNvCxnSpPr>
          <p:nvPr/>
        </p:nvCxnSpPr>
        <p:spPr>
          <a:xfrm>
            <a:off x="4679050" y="1281550"/>
            <a:ext cx="855300" cy="51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27"/>
          <p:cNvCxnSpPr>
            <a:endCxn id="275" idx="1"/>
          </p:cNvCxnSpPr>
          <p:nvPr/>
        </p:nvCxnSpPr>
        <p:spPr>
          <a:xfrm>
            <a:off x="4511426" y="1558650"/>
            <a:ext cx="1023000" cy="10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5" name="Google Shape;275;p27"/>
          <p:cNvSpPr txBox="1"/>
          <p:nvPr/>
        </p:nvSpPr>
        <p:spPr>
          <a:xfrm>
            <a:off x="5534426" y="2248500"/>
            <a:ext cx="271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검색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각 리스트에서 유저 검색 기능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25" y="129675"/>
            <a:ext cx="2442075" cy="48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847075" y="119725"/>
            <a:ext cx="3589500" cy="461700"/>
          </a:xfrm>
          <a:prstGeom prst="rect">
            <a:avLst/>
          </a:prstGeom>
          <a:solidFill>
            <a:srgbClr val="6E85B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 이야기 - 게시글 목록</a:t>
            </a:r>
            <a:r>
              <a:rPr lang="ko" sz="1800" b="1">
                <a:solidFill>
                  <a:schemeClr val="lt2"/>
                </a:solidFill>
              </a:rPr>
              <a:t> 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406000" y="2901050"/>
            <a:ext cx="15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766225" y="2988225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게시글 아이템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762000" y="-9178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훔쳐갑니다 감사링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28338" y="1711275"/>
            <a:ext cx="117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글목록 정렬</a:t>
            </a:r>
            <a:endParaRPr sz="1000" b="1"/>
          </a:p>
        </p:txBody>
      </p:sp>
      <p:sp>
        <p:nvSpPr>
          <p:cNvPr id="72" name="Google Shape;72;p14"/>
          <p:cNvSpPr txBox="1"/>
          <p:nvPr/>
        </p:nvSpPr>
        <p:spPr>
          <a:xfrm>
            <a:off x="4258238" y="1975913"/>
            <a:ext cx="215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전체 게시글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팔로잉 한 사람들의 게시글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인기 게시글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66225" y="3249813"/>
            <a:ext cx="2151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게시글 대표 사진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작성자 ID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게시글 제목, 내용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꽃 품목 태그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좋아요 수, 댓글 수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068188" y="940013"/>
            <a:ext cx="117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게시글 검색</a:t>
            </a:r>
            <a:endParaRPr sz="1000" b="1"/>
          </a:p>
        </p:txBody>
      </p:sp>
      <p:sp>
        <p:nvSpPr>
          <p:cNvPr id="75" name="Google Shape;75;p14"/>
          <p:cNvSpPr txBox="1"/>
          <p:nvPr/>
        </p:nvSpPr>
        <p:spPr>
          <a:xfrm>
            <a:off x="5068204" y="1196713"/>
            <a:ext cx="276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특정 게시물 검색 가능한 서치바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90175" y="581425"/>
            <a:ext cx="2301000" cy="28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90175" y="912625"/>
            <a:ext cx="1526700" cy="28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40300" y="2200575"/>
            <a:ext cx="2442000" cy="93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14"/>
          <p:cNvCxnSpPr>
            <a:stCxn id="76" idx="3"/>
            <a:endCxn id="74" idx="1"/>
          </p:cNvCxnSpPr>
          <p:nvPr/>
        </p:nvCxnSpPr>
        <p:spPr>
          <a:xfrm>
            <a:off x="2891175" y="723475"/>
            <a:ext cx="2177100" cy="385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" name="Google Shape;80;p14"/>
          <p:cNvCxnSpPr>
            <a:endCxn id="71" idx="1"/>
          </p:cNvCxnSpPr>
          <p:nvPr/>
        </p:nvCxnSpPr>
        <p:spPr>
          <a:xfrm>
            <a:off x="2116938" y="1016925"/>
            <a:ext cx="2111400" cy="86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" name="Google Shape;81;p14"/>
          <p:cNvCxnSpPr>
            <a:endCxn id="69" idx="1"/>
          </p:cNvCxnSpPr>
          <p:nvPr/>
        </p:nvCxnSpPr>
        <p:spPr>
          <a:xfrm>
            <a:off x="2982425" y="2621175"/>
            <a:ext cx="1783800" cy="53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4" y="139644"/>
            <a:ext cx="2309100" cy="49389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981075" y="179400"/>
            <a:ext cx="3589500" cy="461700"/>
          </a:xfrm>
          <a:prstGeom prst="rect">
            <a:avLst/>
          </a:prstGeom>
          <a:solidFill>
            <a:srgbClr val="6E85B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 이야기 - 게시글 상세</a:t>
            </a:r>
            <a:r>
              <a:rPr lang="ko" sz="1800" b="1">
                <a:solidFill>
                  <a:schemeClr val="lt2"/>
                </a:solidFill>
              </a:rPr>
              <a:t> 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303177" y="1067025"/>
            <a:ext cx="136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1">
                <a:solidFill>
                  <a:srgbClr val="6E85B7"/>
                </a:solidFill>
              </a:rPr>
              <a:t>게시물 작성자</a:t>
            </a:r>
            <a:endParaRPr sz="1000" b="1"/>
          </a:p>
        </p:txBody>
      </p:sp>
      <p:sp>
        <p:nvSpPr>
          <p:cNvPr id="89" name="Google Shape;89;p15"/>
          <p:cNvSpPr txBox="1"/>
          <p:nvPr/>
        </p:nvSpPr>
        <p:spPr>
          <a:xfrm>
            <a:off x="4340529" y="1316088"/>
            <a:ext cx="27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작성자 ID, 팔로워, 팔로잉 수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팔로우 / 팔로잉 버튼 활성화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056577" y="2044300"/>
            <a:ext cx="136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게시물 작성자</a:t>
            </a:r>
            <a:endParaRPr sz="1000" b="1"/>
          </a:p>
        </p:txBody>
      </p:sp>
      <p:sp>
        <p:nvSpPr>
          <p:cNvPr id="91" name="Google Shape;91;p15"/>
          <p:cNvSpPr txBox="1"/>
          <p:nvPr/>
        </p:nvSpPr>
        <p:spPr>
          <a:xfrm>
            <a:off x="4056575" y="2308325"/>
            <a:ext cx="3000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게시물 사진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꽃 품목 태그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좋아요 수, 댓글 수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게시물 작성 일자(최초 등록일자)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게시물 내용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643550" y="179400"/>
            <a:ext cx="440700" cy="20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929527" y="3975900"/>
            <a:ext cx="136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게시물 댓글</a:t>
            </a:r>
            <a:endParaRPr sz="1000" b="1"/>
          </a:p>
        </p:txBody>
      </p:sp>
      <p:sp>
        <p:nvSpPr>
          <p:cNvPr id="94" name="Google Shape;94;p15"/>
          <p:cNvSpPr txBox="1"/>
          <p:nvPr/>
        </p:nvSpPr>
        <p:spPr>
          <a:xfrm>
            <a:off x="3929525" y="4207575"/>
            <a:ext cx="300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최신 댓글 미리보기 (최대 3개)</a:t>
            </a:r>
            <a:br>
              <a:rPr lang="ko" sz="1000">
                <a:solidFill>
                  <a:srgbClr val="999999"/>
                </a:solidFill>
              </a:rPr>
            </a:br>
            <a:r>
              <a:rPr lang="ko" sz="1000">
                <a:solidFill>
                  <a:srgbClr val="999999"/>
                </a:solidFill>
              </a:rPr>
              <a:t>- 댓글 전체보기 버튼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57775" y="179400"/>
            <a:ext cx="1364400" cy="32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57775" y="540975"/>
            <a:ext cx="2309100" cy="3666600"/>
          </a:xfrm>
          <a:prstGeom prst="roundRect">
            <a:avLst>
              <a:gd name="adj" fmla="val 6058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57775" y="4277275"/>
            <a:ext cx="23091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5"/>
          <p:cNvCxnSpPr>
            <a:endCxn id="88" idx="1"/>
          </p:cNvCxnSpPr>
          <p:nvPr/>
        </p:nvCxnSpPr>
        <p:spPr>
          <a:xfrm>
            <a:off x="1822177" y="313875"/>
            <a:ext cx="2481000" cy="92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9" name="Google Shape;99;p15"/>
          <p:cNvCxnSpPr/>
          <p:nvPr/>
        </p:nvCxnSpPr>
        <p:spPr>
          <a:xfrm rot="10800000" flipH="1">
            <a:off x="2766877" y="2203850"/>
            <a:ext cx="1289700" cy="193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5"/>
          <p:cNvCxnSpPr/>
          <p:nvPr/>
        </p:nvCxnSpPr>
        <p:spPr>
          <a:xfrm rot="10800000" flipH="1">
            <a:off x="2766877" y="4146300"/>
            <a:ext cx="1155300" cy="36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0" y="160213"/>
            <a:ext cx="1877100" cy="48230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16"/>
          <p:cNvSpPr txBox="1"/>
          <p:nvPr/>
        </p:nvSpPr>
        <p:spPr>
          <a:xfrm>
            <a:off x="3548450" y="1315063"/>
            <a:ext cx="204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사진 첨부 &amp; 초기화</a:t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3855025" y="2470463"/>
            <a:ext cx="128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꽃 태그 추가</a:t>
            </a:r>
            <a:endParaRPr sz="900"/>
          </a:p>
        </p:txBody>
      </p:sp>
      <p:sp>
        <p:nvSpPr>
          <p:cNvPr id="108" name="Google Shape;108;p16"/>
          <p:cNvSpPr txBox="1"/>
          <p:nvPr/>
        </p:nvSpPr>
        <p:spPr>
          <a:xfrm>
            <a:off x="3660650" y="3777325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</a:rPr>
              <a:t>게시글 내용</a:t>
            </a:r>
            <a:endParaRPr sz="900"/>
          </a:p>
        </p:txBody>
      </p:sp>
      <p:sp>
        <p:nvSpPr>
          <p:cNvPr id="109" name="Google Shape;109;p16"/>
          <p:cNvSpPr txBox="1"/>
          <p:nvPr/>
        </p:nvSpPr>
        <p:spPr>
          <a:xfrm>
            <a:off x="4640125" y="277450"/>
            <a:ext cx="3589500" cy="461700"/>
          </a:xfrm>
          <a:prstGeom prst="rect">
            <a:avLst/>
          </a:prstGeom>
          <a:solidFill>
            <a:srgbClr val="6E85B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 이야기 - 게시글 작성</a:t>
            </a:r>
            <a:r>
              <a:rPr lang="ko" sz="1800" b="1">
                <a:solidFill>
                  <a:schemeClr val="lt2"/>
                </a:solidFill>
              </a:rPr>
              <a:t> 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548450" y="1585650"/>
            <a:ext cx="346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게시하고자 하는 사진 첨부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최대 5장의 사진 첨부 가능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초기화 버튼 클릭 시 첨부된 사진 모두 초기화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855025" y="2713175"/>
            <a:ext cx="346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게시하고자 하는 꽃을 검색하여 태그로 추가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최대 5개의 태그 추가 가능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96525" y="4028750"/>
            <a:ext cx="200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- 게시글 내용 작성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80050" y="2037025"/>
            <a:ext cx="1063800" cy="255900"/>
          </a:xfrm>
          <a:prstGeom prst="roundRect">
            <a:avLst>
              <a:gd name="adj" fmla="val 39195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91875" y="2573775"/>
            <a:ext cx="1595700" cy="671700"/>
          </a:xfrm>
          <a:prstGeom prst="roundRect">
            <a:avLst>
              <a:gd name="adj" fmla="val 1890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91950" y="3313375"/>
            <a:ext cx="1595700" cy="1359900"/>
          </a:xfrm>
          <a:prstGeom prst="roundRect">
            <a:avLst>
              <a:gd name="adj" fmla="val 11532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6"/>
          <p:cNvCxnSpPr>
            <a:stCxn id="113" idx="3"/>
            <a:endCxn id="106" idx="1"/>
          </p:cNvCxnSpPr>
          <p:nvPr/>
        </p:nvCxnSpPr>
        <p:spPr>
          <a:xfrm rot="10800000" flipH="1">
            <a:off x="2143850" y="1484275"/>
            <a:ext cx="1404600" cy="68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7" name="Google Shape;117;p16"/>
          <p:cNvCxnSpPr/>
          <p:nvPr/>
        </p:nvCxnSpPr>
        <p:spPr>
          <a:xfrm rot="10800000" flipH="1">
            <a:off x="2387650" y="2651913"/>
            <a:ext cx="1467300" cy="300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8" name="Google Shape;118;p16"/>
          <p:cNvCxnSpPr>
            <a:endCxn id="108" idx="1"/>
          </p:cNvCxnSpPr>
          <p:nvPr/>
        </p:nvCxnSpPr>
        <p:spPr>
          <a:xfrm>
            <a:off x="2387750" y="3746575"/>
            <a:ext cx="1272900" cy="20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3" y="721250"/>
            <a:ext cx="1800000" cy="370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228" y="721250"/>
            <a:ext cx="1800000" cy="370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81000" y="175325"/>
            <a:ext cx="67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www.ggotmari.com/?flowername=rose (예시 URL) : Flower search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173175" y="721249"/>
            <a:ext cx="305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기능 및 서치바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173175" y="2063838"/>
            <a:ext cx="305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 1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이름순 및 스크랩순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필터링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173175" y="3406438"/>
            <a:ext cx="3050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 2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조회 결과 리스트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품종 -&gt; 품목으로 content 설정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클릭시 상세페이지로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무한 스크롤 적용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438225" y="802062"/>
            <a:ext cx="1728000" cy="468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547950" y="1385073"/>
            <a:ext cx="540000" cy="21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477375" y="1653600"/>
            <a:ext cx="1649700" cy="1836300"/>
          </a:xfrm>
          <a:prstGeom prst="roundRect">
            <a:avLst>
              <a:gd name="adj" fmla="val 6245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17"/>
          <p:cNvCxnSpPr>
            <a:stCxn id="131" idx="3"/>
            <a:endCxn id="128" idx="1"/>
          </p:cNvCxnSpPr>
          <p:nvPr/>
        </p:nvCxnSpPr>
        <p:spPr>
          <a:xfrm>
            <a:off x="4127075" y="2571750"/>
            <a:ext cx="1046100" cy="143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" name="Google Shape;133;p17"/>
          <p:cNvCxnSpPr>
            <a:stCxn id="130" idx="3"/>
            <a:endCxn id="127" idx="1"/>
          </p:cNvCxnSpPr>
          <p:nvPr/>
        </p:nvCxnSpPr>
        <p:spPr>
          <a:xfrm>
            <a:off x="4087950" y="1493523"/>
            <a:ext cx="1085100" cy="8937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4" name="Google Shape;134;p17"/>
          <p:cNvCxnSpPr>
            <a:stCxn id="129" idx="3"/>
            <a:endCxn id="126" idx="1"/>
          </p:cNvCxnSpPr>
          <p:nvPr/>
        </p:nvCxnSpPr>
        <p:spPr>
          <a:xfrm>
            <a:off x="4166225" y="1036212"/>
            <a:ext cx="1007100" cy="84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1" y="663800"/>
            <a:ext cx="1440000" cy="4260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81000" y="175325"/>
            <a:ext cx="67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www.ggotmari.com/{품목}/{품종} (예시 URL) : Flower search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54199"/>
          <a:stretch/>
        </p:blipFill>
        <p:spPr>
          <a:xfrm>
            <a:off x="2074725" y="663800"/>
            <a:ext cx="1800000" cy="24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t="43766"/>
          <a:stretch/>
        </p:blipFill>
        <p:spPr>
          <a:xfrm>
            <a:off x="7076200" y="1931674"/>
            <a:ext cx="1800000" cy="29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3942450" y="663788"/>
            <a:ext cx="305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꽃 품종의 대표 이미지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품종 , 품목으로 이름 구성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하단에 화훼 정보 배치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112200" y="2031624"/>
            <a:ext cx="1728000" cy="496800"/>
          </a:xfrm>
          <a:prstGeom prst="roundRect">
            <a:avLst>
              <a:gd name="adj" fmla="val 8092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825500" y="478988"/>
            <a:ext cx="3050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 1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컬렉션에 담기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선물 대상 별 설정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유저에게는 정리된 컬렉션 목록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운영자에게는 유저 정보 제공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Google Shape;146;p18"/>
          <p:cNvCxnSpPr>
            <a:stCxn id="144" idx="0"/>
            <a:endCxn id="145" idx="2"/>
          </p:cNvCxnSpPr>
          <p:nvPr/>
        </p:nvCxnSpPr>
        <p:spPr>
          <a:xfrm rot="5400000" flipH="1">
            <a:off x="7487650" y="1543074"/>
            <a:ext cx="351900" cy="625200"/>
          </a:xfrm>
          <a:prstGeom prst="curvedConnector3">
            <a:avLst>
              <a:gd name="adj1" fmla="val 50019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7" name="Google Shape;147;p18"/>
          <p:cNvSpPr txBox="1"/>
          <p:nvPr/>
        </p:nvSpPr>
        <p:spPr>
          <a:xfrm>
            <a:off x="3950113" y="2580188"/>
            <a:ext cx="305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 2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품목의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품종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2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캐로젤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사용하여 오른쪽으로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965529" y="3751700"/>
            <a:ext cx="403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조회한 꽃 품목을 사용한</a:t>
            </a:r>
            <a:r>
              <a:rPr lang="ko" sz="12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‘꽃 이야기’</a:t>
            </a: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게시글 리스트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해당 게시글로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3" y="973150"/>
            <a:ext cx="1800000" cy="370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3" y="973150"/>
            <a:ext cx="1800000" cy="370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381000" y="175325"/>
            <a:ext cx="67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 (예시 URL) : Letter analysis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003" y="973150"/>
            <a:ext cx="1800000" cy="3701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>
            <a:endCxn id="154" idx="1"/>
          </p:cNvCxnSpPr>
          <p:nvPr/>
        </p:nvCxnSpPr>
        <p:spPr>
          <a:xfrm rot="10800000" flipH="1">
            <a:off x="1688403" y="2823653"/>
            <a:ext cx="1983600" cy="105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2181000" y="3769450"/>
            <a:ext cx="207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손편지로 마음 전하기</a:t>
            </a:r>
            <a:endParaRPr sz="10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모달 생성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19"/>
          <p:cNvCxnSpPr>
            <a:endCxn id="156" idx="1"/>
          </p:cNvCxnSpPr>
          <p:nvPr/>
        </p:nvCxnSpPr>
        <p:spPr>
          <a:xfrm>
            <a:off x="4944303" y="2745053"/>
            <a:ext cx="2018700" cy="7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5472000" y="2098550"/>
            <a:ext cx="207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 열기</a:t>
            </a:r>
            <a:endParaRPr sz="10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카메라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472000" y="3393950"/>
            <a:ext cx="207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업로드</a:t>
            </a:r>
            <a:endParaRPr sz="10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사진첩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78" y="889450"/>
            <a:ext cx="1800000" cy="37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78" y="889550"/>
            <a:ext cx="1800000" cy="370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381000" y="175325"/>
            <a:ext cx="56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 (예시 URL) : Letter analysis page + www.ggotmari.com/letter/new (예시 URL) : Letter write page 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20"/>
          <p:cNvCxnSpPr>
            <a:endCxn id="167" idx="1"/>
          </p:cNvCxnSpPr>
          <p:nvPr/>
        </p:nvCxnSpPr>
        <p:spPr>
          <a:xfrm rot="10800000" flipH="1">
            <a:off x="2207878" y="2740053"/>
            <a:ext cx="2823000" cy="1303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0" name="Google Shape;170;p20"/>
          <p:cNvSpPr txBox="1"/>
          <p:nvPr/>
        </p:nvSpPr>
        <p:spPr>
          <a:xfrm>
            <a:off x="2639875" y="3959950"/>
            <a:ext cx="207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편지 작성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페이지 이동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931325" y="2529375"/>
            <a:ext cx="137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텍스트 작성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931325" y="3838725"/>
            <a:ext cx="137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하단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제출하기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16" y="935350"/>
            <a:ext cx="1800000" cy="370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516" y="935350"/>
            <a:ext cx="1800000" cy="370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381000" y="175325"/>
            <a:ext cx="63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www.ggotmari.com/letter/result (예시 URL) : Letter analysis result page</a:t>
            </a:r>
            <a:endParaRPr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577513" y="2563075"/>
            <a:ext cx="207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로딩 페이지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분석 작업 시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 시간이 길어지면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보여줄 페이지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294988" y="2086825"/>
            <a:ext cx="207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꽃 품목 명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꽃 디테일로 이동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912663" y="3278524"/>
            <a:ext cx="324000" cy="144000"/>
          </a:xfrm>
          <a:prstGeom prst="roundRect">
            <a:avLst>
              <a:gd name="adj" fmla="val 8092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1"/>
          <p:cNvCxnSpPr>
            <a:stCxn id="182" idx="0"/>
            <a:endCxn id="181" idx="1"/>
          </p:cNvCxnSpPr>
          <p:nvPr/>
        </p:nvCxnSpPr>
        <p:spPr>
          <a:xfrm rot="-5400000">
            <a:off x="5250613" y="2234074"/>
            <a:ext cx="868500" cy="1220400"/>
          </a:xfrm>
          <a:prstGeom prst="curvedConnector2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4" name="Google Shape;184;p21"/>
          <p:cNvSpPr txBox="1"/>
          <p:nvPr/>
        </p:nvSpPr>
        <p:spPr>
          <a:xfrm>
            <a:off x="6294988" y="3278525"/>
            <a:ext cx="207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6E85B7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근처 가게 찾기</a:t>
            </a:r>
            <a:endParaRPr sz="1200" b="1">
              <a:solidFill>
                <a:srgbClr val="6E85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클릭 시 꽃 네이버 지도로 이동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912663" y="4123649"/>
            <a:ext cx="720000" cy="144000"/>
          </a:xfrm>
          <a:prstGeom prst="roundRect">
            <a:avLst>
              <a:gd name="adj" fmla="val 8092"/>
            </a:avLst>
          </a:prstGeom>
          <a:noFill/>
          <a:ln w="9525" cap="flat" cmpd="sng">
            <a:solidFill>
              <a:srgbClr val="6E8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1"/>
          <p:cNvCxnSpPr>
            <a:stCxn id="185" idx="0"/>
            <a:endCxn id="184" idx="1"/>
          </p:cNvCxnSpPr>
          <p:nvPr/>
        </p:nvCxnSpPr>
        <p:spPr>
          <a:xfrm rot="-5400000">
            <a:off x="5569063" y="3397649"/>
            <a:ext cx="429600" cy="1022400"/>
          </a:xfrm>
          <a:prstGeom prst="curvedConnector2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화면 슬라이드 쇼(16:9)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A109</dc:creator>
  <cp:lastModifiedBy>A109</cp:lastModifiedBy>
  <cp:revision>1</cp:revision>
  <dcterms:modified xsi:type="dcterms:W3CDTF">2022-09-07T22:48:37Z</dcterms:modified>
</cp:coreProperties>
</file>