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381" r:id="rId3"/>
    <p:sldId id="382" r:id="rId4"/>
    <p:sldId id="379" r:id="rId5"/>
    <p:sldId id="396" r:id="rId6"/>
    <p:sldId id="384" r:id="rId7"/>
    <p:sldId id="383" r:id="rId8"/>
    <p:sldId id="385" r:id="rId9"/>
    <p:sldId id="397" r:id="rId10"/>
    <p:sldId id="388" r:id="rId11"/>
    <p:sldId id="387" r:id="rId12"/>
    <p:sldId id="395" r:id="rId13"/>
    <p:sldId id="390" r:id="rId14"/>
    <p:sldId id="391" r:id="rId15"/>
    <p:sldId id="392" r:id="rId16"/>
    <p:sldId id="394" r:id="rId17"/>
    <p:sldId id="377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>
        <p:scale>
          <a:sx n="65" d="100"/>
          <a:sy n="65" d="100"/>
        </p:scale>
        <p:origin x="-1014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7375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2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5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51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51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1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5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5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3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1259632" y="1419623"/>
            <a:ext cx="4752528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" sz="4800" b="1" dirty="0" smtClean="0">
                <a:solidFill>
                  <a:srgbClr val="434343"/>
                </a:solidFill>
              </a:rPr>
              <a:t>Squash Game</a:t>
            </a:r>
            <a:endParaRPr lang="ko" sz="4800" b="1" dirty="0">
              <a:solidFill>
                <a:srgbClr val="43434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329183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UP</a:t>
            </a:r>
          </a:p>
          <a:p>
            <a:pPr algn="r"/>
            <a:r>
              <a:rPr lang="en-US" altLang="ko-KR" sz="18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20800128 </a:t>
            </a:r>
            <a:r>
              <a:rPr lang="ko-KR" altLang="en-US" sz="18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김윤태</a:t>
            </a:r>
            <a:endParaRPr lang="en-US" altLang="ko-KR" sz="1800" b="1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20900132 </a:t>
            </a:r>
            <a:r>
              <a:rPr lang="ko-KR" altLang="en-US" sz="18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김용진</a:t>
            </a:r>
            <a:endParaRPr lang="en-US" altLang="ko-KR" sz="1800" b="1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20900194 </a:t>
            </a:r>
            <a:r>
              <a:rPr lang="ko-KR" altLang="en-US" sz="1800" b="1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김태이</a:t>
            </a:r>
            <a:endParaRPr lang="en-US" altLang="ko-KR" sz="1800" b="1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5652120" y="1237615"/>
            <a:ext cx="2383587" cy="151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>
            <a:stCxn id="44" idx="2"/>
            <a:endCxn id="84" idx="6"/>
          </p:cNvCxnSpPr>
          <p:nvPr/>
        </p:nvCxnSpPr>
        <p:spPr>
          <a:xfrm flipH="1">
            <a:off x="4271371" y="2200267"/>
            <a:ext cx="619871" cy="128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" name="그룹 4"/>
          <p:cNvGrpSpPr/>
          <p:nvPr/>
        </p:nvGrpSpPr>
        <p:grpSpPr>
          <a:xfrm>
            <a:off x="395536" y="1205904"/>
            <a:ext cx="1643587" cy="1645963"/>
            <a:chOff x="2969428" y="1555580"/>
            <a:chExt cx="1643587" cy="1645963"/>
          </a:xfrm>
        </p:grpSpPr>
        <p:sp>
          <p:nvSpPr>
            <p:cNvPr id="83" name="Shape 83"/>
            <p:cNvSpPr/>
            <p:nvPr/>
          </p:nvSpPr>
          <p:spPr>
            <a:xfrm>
              <a:off x="2969428" y="1555580"/>
              <a:ext cx="1643587" cy="1645963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6" name="Shape 86"/>
            <p:cNvPicPr preferRelativeResize="0"/>
            <p:nvPr/>
          </p:nvPicPr>
          <p:blipFill rotWithShape="1">
            <a:blip r:embed="rId3">
              <a:alphaModFix/>
            </a:blip>
            <a:srcRect b="16562"/>
            <a:stretch/>
          </p:blipFill>
          <p:spPr>
            <a:xfrm>
              <a:off x="3017250" y="1732796"/>
              <a:ext cx="1547942" cy="129154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" name="Shape 72"/>
          <p:cNvCxnSpPr>
            <a:stCxn id="84" idx="2"/>
            <a:endCxn id="83" idx="6"/>
          </p:cNvCxnSpPr>
          <p:nvPr/>
        </p:nvCxnSpPr>
        <p:spPr>
          <a:xfrm flipH="1" flipV="1">
            <a:off x="2039123" y="2028886"/>
            <a:ext cx="588661" cy="14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5" name="그룹 14"/>
          <p:cNvGrpSpPr/>
          <p:nvPr/>
        </p:nvGrpSpPr>
        <p:grpSpPr>
          <a:xfrm>
            <a:off x="2627784" y="2663604"/>
            <a:ext cx="1643587" cy="1645963"/>
            <a:chOff x="3707904" y="1851670"/>
            <a:chExt cx="1643587" cy="1645963"/>
          </a:xfrm>
        </p:grpSpPr>
        <p:sp>
          <p:nvSpPr>
            <p:cNvPr id="84" name="Shape 84"/>
            <p:cNvSpPr/>
            <p:nvPr/>
          </p:nvSpPr>
          <p:spPr>
            <a:xfrm>
              <a:off x="3707904" y="1851670"/>
              <a:ext cx="1643587" cy="16459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2" name="Picture 2" descr="C:\Users\USER\Desktop\noun_63341_cc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5" t="19134" r="6789" b="31418"/>
            <a:stretch/>
          </p:blipFill>
          <p:spPr bwMode="auto">
            <a:xfrm>
              <a:off x="3779912" y="2283718"/>
              <a:ext cx="1364226" cy="77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Shape 84"/>
          <p:cNvSpPr/>
          <p:nvPr/>
        </p:nvSpPr>
        <p:spPr>
          <a:xfrm>
            <a:off x="4891242" y="1377285"/>
            <a:ext cx="1643587" cy="1645963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84"/>
          <p:cNvSpPr/>
          <p:nvPr/>
        </p:nvSpPr>
        <p:spPr>
          <a:xfrm>
            <a:off x="6876256" y="2757736"/>
            <a:ext cx="1643587" cy="1645963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76"/>
          <p:cNvSpPr txBox="1"/>
          <p:nvPr/>
        </p:nvSpPr>
        <p:spPr>
          <a:xfrm>
            <a:off x="6876256" y="3075806"/>
            <a:ext cx="1728192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48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Q&amp;A</a:t>
            </a:r>
          </a:p>
        </p:txBody>
      </p:sp>
      <p:pic>
        <p:nvPicPr>
          <p:cNvPr id="2051" name="Picture 3" descr="C:\Users\USER\Desktop\noun_24026_cc.png"/>
          <p:cNvPicPr>
            <a:picLocks noChangeAspect="1" noChangeArrowheads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6476" r="15441" b="27078"/>
          <a:stretch/>
        </p:blipFill>
        <p:spPr bwMode="auto">
          <a:xfrm>
            <a:off x="5217240" y="1800190"/>
            <a:ext cx="991590" cy="80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hape 74"/>
          <p:cNvCxnSpPr>
            <a:stCxn id="44" idx="6"/>
          </p:cNvCxnSpPr>
          <p:nvPr/>
        </p:nvCxnSpPr>
        <p:spPr>
          <a:xfrm>
            <a:off x="6534829" y="2200267"/>
            <a:ext cx="341427" cy="1163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TextBox 20"/>
          <p:cNvSpPr txBox="1"/>
          <p:nvPr/>
        </p:nvSpPr>
        <p:spPr>
          <a:xfrm>
            <a:off x="698360" y="2851867"/>
            <a:ext cx="89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Idea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267" y="2028893"/>
            <a:ext cx="105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0072" y="3075806"/>
            <a:ext cx="105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Demo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1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159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206769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  <a:endParaRPr lang="ko-KR" altLang="en-US" sz="36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2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58456" y="1635646"/>
            <a:ext cx="1643587" cy="1645963"/>
            <a:chOff x="3707904" y="1851670"/>
            <a:chExt cx="1643587" cy="1645963"/>
          </a:xfrm>
        </p:grpSpPr>
        <p:sp>
          <p:nvSpPr>
            <p:cNvPr id="14" name="Shape 84"/>
            <p:cNvSpPr/>
            <p:nvPr/>
          </p:nvSpPr>
          <p:spPr>
            <a:xfrm>
              <a:off x="3707904" y="1851670"/>
              <a:ext cx="1643587" cy="16459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5" name="Picture 2" descr="C:\Users\USER\Desktop\noun_63341_cc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5" t="19134" r="6789" b="31418"/>
            <a:stretch/>
          </p:blipFill>
          <p:spPr bwMode="auto">
            <a:xfrm>
              <a:off x="3779912" y="2283718"/>
              <a:ext cx="1364226" cy="77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09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ko-KR" sz="3600" dirty="0" smtClean="0"/>
              <a:t>Movement of the ball</a:t>
            </a:r>
            <a:endParaRPr lang="ko-KR" altLang="en-US" sz="3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Speed : </a:t>
            </a:r>
            <a:r>
              <a:rPr lang="en-US" altLang="ko-KR" dirty="0" err="1" smtClean="0"/>
              <a:t>xMax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yMax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zMax</a:t>
            </a:r>
            <a:endParaRPr lang="en-US" altLang="ko-KR" dirty="0" smtClean="0"/>
          </a:p>
          <a:p>
            <a:r>
              <a:rPr lang="en-US" altLang="ko-KR" dirty="0" smtClean="0"/>
              <a:t>Coordinate : _</a:t>
            </a:r>
            <a:r>
              <a:rPr lang="en-US" altLang="ko-KR" dirty="0" err="1" smtClean="0"/>
              <a:t>xSpeed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ySpeed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zSpeed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6753" y="2950756"/>
            <a:ext cx="1115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chemeClr val="dk1"/>
                </a:solidFill>
              </a:rPr>
              <a:t>xMax</a:t>
            </a:r>
            <a:endParaRPr lang="ko-KR" altLang="en-US" sz="3000" dirty="0">
              <a:solidFill>
                <a:schemeClr val="dk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867334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dk1"/>
                </a:solidFill>
              </a:rPr>
              <a:t>-8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517" y="3874831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dk1"/>
                </a:solidFill>
              </a:rPr>
              <a:t>-8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563" y="2396758"/>
            <a:ext cx="1776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dk1"/>
                </a:solidFill>
              </a:rPr>
              <a:t>_</a:t>
            </a:r>
            <a:r>
              <a:rPr lang="en-US" altLang="ko-KR" sz="3000" dirty="0" err="1" smtClean="0">
                <a:solidFill>
                  <a:schemeClr val="dk1"/>
                </a:solidFill>
              </a:rPr>
              <a:t>xSpeed</a:t>
            </a:r>
            <a:endParaRPr lang="ko-KR" altLang="en-US" sz="3000" dirty="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4" y="3884217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dk1"/>
                </a:solidFill>
              </a:rPr>
              <a:t>0</a:t>
            </a:r>
            <a:endParaRPr lang="en-US" altLang="ko-KR" sz="3000" dirty="0" smtClean="0">
              <a:solidFill>
                <a:schemeClr val="dk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2996080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dk1"/>
                </a:solidFill>
              </a:rPr>
              <a:t>xMax</a:t>
            </a:r>
            <a:r>
              <a:rPr lang="en-US" altLang="ko-KR" sz="3000" dirty="0" smtClean="0">
                <a:solidFill>
                  <a:schemeClr val="dk1"/>
                </a:solidFill>
              </a:rPr>
              <a:t> / 2</a:t>
            </a:r>
            <a:endParaRPr lang="ko-KR" altLang="en-US" sz="3000" dirty="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1972" y="2955204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dk1"/>
                </a:solidFill>
              </a:rPr>
              <a:t>0</a:t>
            </a:r>
            <a:endParaRPr lang="en-US" altLang="ko-KR" sz="3000" dirty="0" smtClean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0425" y="3036019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dk1"/>
                </a:solidFill>
              </a:rPr>
              <a:t>~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76056" y="3012986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dk1"/>
                </a:solidFill>
              </a:rPr>
              <a:t>~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0032" y="3884217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dk1"/>
                </a:solidFill>
              </a:rPr>
              <a:t>~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60425" y="3867334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dk1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50588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77483E-6 L 0.63542 -0.00864 L 0.02101 -0.02005 L 0.62257 -0.00555 L 0.01771 -0.00278 L 0.61771 -0.01142 L 0.00955 4.77483E-6 " pathEditMode="relative" ptsTypes="AAAAAAA">
                                      <p:cBhvr>
                                        <p:cTn id="6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>
            <a:stCxn id="44" idx="2"/>
            <a:endCxn id="84" idx="6"/>
          </p:cNvCxnSpPr>
          <p:nvPr/>
        </p:nvCxnSpPr>
        <p:spPr>
          <a:xfrm flipH="1">
            <a:off x="4271371" y="2200267"/>
            <a:ext cx="619871" cy="128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" name="그룹 4"/>
          <p:cNvGrpSpPr/>
          <p:nvPr/>
        </p:nvGrpSpPr>
        <p:grpSpPr>
          <a:xfrm>
            <a:off x="395536" y="1205904"/>
            <a:ext cx="1643587" cy="1645963"/>
            <a:chOff x="2969428" y="1555580"/>
            <a:chExt cx="1643587" cy="1645963"/>
          </a:xfrm>
        </p:grpSpPr>
        <p:sp>
          <p:nvSpPr>
            <p:cNvPr id="83" name="Shape 83"/>
            <p:cNvSpPr/>
            <p:nvPr/>
          </p:nvSpPr>
          <p:spPr>
            <a:xfrm>
              <a:off x="2969428" y="1555580"/>
              <a:ext cx="1643587" cy="1645963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6" name="Shape 86"/>
            <p:cNvPicPr preferRelativeResize="0"/>
            <p:nvPr/>
          </p:nvPicPr>
          <p:blipFill rotWithShape="1">
            <a:blip r:embed="rId3">
              <a:alphaModFix/>
            </a:blip>
            <a:srcRect b="16562"/>
            <a:stretch/>
          </p:blipFill>
          <p:spPr>
            <a:xfrm>
              <a:off x="3017250" y="1732796"/>
              <a:ext cx="1547942" cy="129154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" name="Shape 72"/>
          <p:cNvCxnSpPr>
            <a:stCxn id="84" idx="2"/>
            <a:endCxn id="83" idx="6"/>
          </p:cNvCxnSpPr>
          <p:nvPr/>
        </p:nvCxnSpPr>
        <p:spPr>
          <a:xfrm flipH="1" flipV="1">
            <a:off x="2039123" y="2028886"/>
            <a:ext cx="588661" cy="14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5" name="그룹 14"/>
          <p:cNvGrpSpPr/>
          <p:nvPr/>
        </p:nvGrpSpPr>
        <p:grpSpPr>
          <a:xfrm>
            <a:off x="2627784" y="2663604"/>
            <a:ext cx="1643587" cy="1645963"/>
            <a:chOff x="3707904" y="1851670"/>
            <a:chExt cx="1643587" cy="1645963"/>
          </a:xfrm>
        </p:grpSpPr>
        <p:sp>
          <p:nvSpPr>
            <p:cNvPr id="84" name="Shape 84"/>
            <p:cNvSpPr/>
            <p:nvPr/>
          </p:nvSpPr>
          <p:spPr>
            <a:xfrm>
              <a:off x="3707904" y="1851670"/>
              <a:ext cx="1643587" cy="1645963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2" name="Picture 2" descr="C:\Users\USER\Desktop\noun_63341_cc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5" t="19134" r="6789" b="31418"/>
            <a:stretch/>
          </p:blipFill>
          <p:spPr bwMode="auto">
            <a:xfrm>
              <a:off x="3779912" y="2283718"/>
              <a:ext cx="1364226" cy="77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Shape 84"/>
          <p:cNvSpPr/>
          <p:nvPr/>
        </p:nvSpPr>
        <p:spPr>
          <a:xfrm>
            <a:off x="6876256" y="2757736"/>
            <a:ext cx="1643587" cy="1645963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76"/>
          <p:cNvSpPr txBox="1"/>
          <p:nvPr/>
        </p:nvSpPr>
        <p:spPr>
          <a:xfrm>
            <a:off x="6876256" y="3075806"/>
            <a:ext cx="1728192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48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Q&amp;A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891242" y="1377285"/>
            <a:ext cx="1643587" cy="1645963"/>
            <a:chOff x="4891242" y="1377285"/>
            <a:chExt cx="1643587" cy="1645963"/>
          </a:xfrm>
        </p:grpSpPr>
        <p:sp>
          <p:nvSpPr>
            <p:cNvPr id="44" name="Shape 84"/>
            <p:cNvSpPr/>
            <p:nvPr/>
          </p:nvSpPr>
          <p:spPr>
            <a:xfrm>
              <a:off x="4891242" y="1377285"/>
              <a:ext cx="1643587" cy="16459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051" name="Picture 3" descr="C:\Users\USER\Desktop\noun_24026_cc.png"/>
            <p:cNvPicPr>
              <a:picLocks noChangeAspect="1" noChangeArrowheads="1"/>
            </p:cNvPicPr>
            <p:nvPr/>
          </p:nvPicPr>
          <p:blipFill rotWithShape="1"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08" t="16476" r="15441" b="27078"/>
            <a:stretch/>
          </p:blipFill>
          <p:spPr bwMode="auto">
            <a:xfrm>
              <a:off x="5217240" y="1800190"/>
              <a:ext cx="991590" cy="800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hape 74"/>
          <p:cNvCxnSpPr>
            <a:stCxn id="44" idx="6"/>
          </p:cNvCxnSpPr>
          <p:nvPr/>
        </p:nvCxnSpPr>
        <p:spPr>
          <a:xfrm>
            <a:off x="6534829" y="2200267"/>
            <a:ext cx="341427" cy="1163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8360" y="2851867"/>
            <a:ext cx="89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Idea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267" y="2028893"/>
            <a:ext cx="105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0072" y="3075806"/>
            <a:ext cx="105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Demo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1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2170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206769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Demo</a:t>
            </a:r>
            <a:endParaRPr lang="ko-KR" altLang="en-US" sz="36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2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40181" y="1707654"/>
            <a:ext cx="1643587" cy="1645963"/>
            <a:chOff x="4891242" y="1377285"/>
            <a:chExt cx="1643587" cy="1645963"/>
          </a:xfrm>
        </p:grpSpPr>
        <p:sp>
          <p:nvSpPr>
            <p:cNvPr id="10" name="Shape 84"/>
            <p:cNvSpPr/>
            <p:nvPr/>
          </p:nvSpPr>
          <p:spPr>
            <a:xfrm>
              <a:off x="4891242" y="1377285"/>
              <a:ext cx="1643587" cy="16459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1" name="Picture 3" descr="C:\Users\USER\Desktop\noun_24026_cc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08" t="16476" r="15441" b="27078"/>
            <a:stretch/>
          </p:blipFill>
          <p:spPr bwMode="auto">
            <a:xfrm>
              <a:off x="5217240" y="1800190"/>
              <a:ext cx="991590" cy="800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66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>
            <a:stCxn id="44" idx="2"/>
            <a:endCxn id="84" idx="6"/>
          </p:cNvCxnSpPr>
          <p:nvPr/>
        </p:nvCxnSpPr>
        <p:spPr>
          <a:xfrm flipH="1">
            <a:off x="4271371" y="2200267"/>
            <a:ext cx="619871" cy="128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" name="그룹 4"/>
          <p:cNvGrpSpPr/>
          <p:nvPr/>
        </p:nvGrpSpPr>
        <p:grpSpPr>
          <a:xfrm>
            <a:off x="395536" y="1205904"/>
            <a:ext cx="1643587" cy="1645963"/>
            <a:chOff x="2969428" y="1555580"/>
            <a:chExt cx="1643587" cy="1645963"/>
          </a:xfrm>
        </p:grpSpPr>
        <p:sp>
          <p:nvSpPr>
            <p:cNvPr id="83" name="Shape 83"/>
            <p:cNvSpPr/>
            <p:nvPr/>
          </p:nvSpPr>
          <p:spPr>
            <a:xfrm>
              <a:off x="2969428" y="1555580"/>
              <a:ext cx="1643587" cy="1645963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6" name="Shape 86"/>
            <p:cNvPicPr preferRelativeResize="0"/>
            <p:nvPr/>
          </p:nvPicPr>
          <p:blipFill rotWithShape="1">
            <a:blip r:embed="rId3">
              <a:alphaModFix/>
            </a:blip>
            <a:srcRect b="16562"/>
            <a:stretch/>
          </p:blipFill>
          <p:spPr>
            <a:xfrm>
              <a:off x="3017250" y="1732796"/>
              <a:ext cx="1547942" cy="129154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" name="Shape 72"/>
          <p:cNvCxnSpPr>
            <a:stCxn id="84" idx="2"/>
            <a:endCxn id="83" idx="6"/>
          </p:cNvCxnSpPr>
          <p:nvPr/>
        </p:nvCxnSpPr>
        <p:spPr>
          <a:xfrm flipH="1" flipV="1">
            <a:off x="2039123" y="2028886"/>
            <a:ext cx="588661" cy="14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5" name="그룹 14"/>
          <p:cNvGrpSpPr/>
          <p:nvPr/>
        </p:nvGrpSpPr>
        <p:grpSpPr>
          <a:xfrm>
            <a:off x="2627784" y="2663604"/>
            <a:ext cx="1643587" cy="1645963"/>
            <a:chOff x="3707904" y="1851670"/>
            <a:chExt cx="1643587" cy="1645963"/>
          </a:xfrm>
        </p:grpSpPr>
        <p:sp>
          <p:nvSpPr>
            <p:cNvPr id="84" name="Shape 84"/>
            <p:cNvSpPr/>
            <p:nvPr/>
          </p:nvSpPr>
          <p:spPr>
            <a:xfrm>
              <a:off x="3707904" y="1851670"/>
              <a:ext cx="1643587" cy="1645963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2" name="Picture 2" descr="C:\Users\USER\Desktop\noun_63341_cc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5" t="19134" r="6789" b="31418"/>
            <a:stretch/>
          </p:blipFill>
          <p:spPr bwMode="auto">
            <a:xfrm>
              <a:off x="3779912" y="2283718"/>
              <a:ext cx="1364226" cy="77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Shape 84"/>
          <p:cNvSpPr/>
          <p:nvPr/>
        </p:nvSpPr>
        <p:spPr>
          <a:xfrm>
            <a:off x="4891242" y="1377285"/>
            <a:ext cx="1643587" cy="1645963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84"/>
          <p:cNvSpPr/>
          <p:nvPr/>
        </p:nvSpPr>
        <p:spPr>
          <a:xfrm>
            <a:off x="6876256" y="2757736"/>
            <a:ext cx="1643587" cy="16459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76"/>
          <p:cNvSpPr txBox="1"/>
          <p:nvPr/>
        </p:nvSpPr>
        <p:spPr>
          <a:xfrm>
            <a:off x="6876256" y="3075806"/>
            <a:ext cx="1728192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48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Q&amp;A</a:t>
            </a:r>
          </a:p>
        </p:txBody>
      </p:sp>
      <p:pic>
        <p:nvPicPr>
          <p:cNvPr id="2051" name="Picture 3" descr="C:\Users\USER\Desktop\noun_24026_cc.png"/>
          <p:cNvPicPr>
            <a:picLocks noChangeAspect="1" noChangeArrowheads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6476" r="15441" b="27078"/>
          <a:stretch/>
        </p:blipFill>
        <p:spPr bwMode="auto">
          <a:xfrm>
            <a:off x="5217240" y="1800190"/>
            <a:ext cx="991590" cy="80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hape 74"/>
          <p:cNvCxnSpPr>
            <a:stCxn id="44" idx="6"/>
          </p:cNvCxnSpPr>
          <p:nvPr/>
        </p:nvCxnSpPr>
        <p:spPr>
          <a:xfrm>
            <a:off x="6534829" y="2200267"/>
            <a:ext cx="341427" cy="1163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TextBox 20"/>
          <p:cNvSpPr txBox="1"/>
          <p:nvPr/>
        </p:nvSpPr>
        <p:spPr>
          <a:xfrm>
            <a:off x="698360" y="2851867"/>
            <a:ext cx="89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Idea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267" y="2028893"/>
            <a:ext cx="105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0072" y="3075806"/>
            <a:ext cx="105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Demo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1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677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0032" y="1782680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Question &amp; </a:t>
            </a:r>
          </a:p>
          <a:p>
            <a:pPr algn="ctr"/>
            <a:r>
              <a:rPr lang="en-US" altLang="ko-KR" sz="36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Answer</a:t>
            </a:r>
            <a:endParaRPr lang="ko-KR" altLang="en-US" sz="36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2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Shape 84"/>
          <p:cNvSpPr/>
          <p:nvPr/>
        </p:nvSpPr>
        <p:spPr>
          <a:xfrm>
            <a:off x="2339752" y="1782680"/>
            <a:ext cx="1643587" cy="16459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76"/>
          <p:cNvSpPr txBox="1"/>
          <p:nvPr/>
        </p:nvSpPr>
        <p:spPr>
          <a:xfrm>
            <a:off x="2267744" y="2067694"/>
            <a:ext cx="1728192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48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4505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1043608" y="2013287"/>
            <a:ext cx="5186876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sz="4800" b="1" dirty="0" smtClean="0">
                <a:solidFill>
                  <a:srgbClr val="434343"/>
                </a:solidFill>
              </a:rPr>
              <a:t>THANK YOU </a:t>
            </a:r>
            <a:endParaRPr lang="ko" sz="4800" b="1" dirty="0">
              <a:solidFill>
                <a:srgbClr val="434343"/>
              </a:solidFill>
            </a:endParaRPr>
          </a:p>
        </p:txBody>
      </p:sp>
      <p:pic>
        <p:nvPicPr>
          <p:cNvPr id="4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5220072" y="1678060"/>
            <a:ext cx="2637342" cy="167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07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>
            <a:stCxn id="44" idx="2"/>
            <a:endCxn id="84" idx="6"/>
          </p:cNvCxnSpPr>
          <p:nvPr/>
        </p:nvCxnSpPr>
        <p:spPr>
          <a:xfrm flipH="1">
            <a:off x="4271371" y="2200267"/>
            <a:ext cx="619871" cy="128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" name="그룹 4"/>
          <p:cNvGrpSpPr/>
          <p:nvPr/>
        </p:nvGrpSpPr>
        <p:grpSpPr>
          <a:xfrm>
            <a:off x="395536" y="1205904"/>
            <a:ext cx="1643587" cy="1645963"/>
            <a:chOff x="2969428" y="1555580"/>
            <a:chExt cx="1643587" cy="1645963"/>
          </a:xfrm>
        </p:grpSpPr>
        <p:sp>
          <p:nvSpPr>
            <p:cNvPr id="83" name="Shape 83"/>
            <p:cNvSpPr/>
            <p:nvPr/>
          </p:nvSpPr>
          <p:spPr>
            <a:xfrm>
              <a:off x="2969428" y="1555580"/>
              <a:ext cx="1643587" cy="1645963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6" name="Shape 86"/>
            <p:cNvPicPr preferRelativeResize="0"/>
            <p:nvPr/>
          </p:nvPicPr>
          <p:blipFill rotWithShape="1">
            <a:blip r:embed="rId3">
              <a:alphaModFix/>
            </a:blip>
            <a:srcRect b="16562"/>
            <a:stretch/>
          </p:blipFill>
          <p:spPr>
            <a:xfrm>
              <a:off x="3017250" y="1732796"/>
              <a:ext cx="1547942" cy="129154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" name="Shape 72"/>
          <p:cNvCxnSpPr>
            <a:stCxn id="84" idx="2"/>
            <a:endCxn id="83" idx="6"/>
          </p:cNvCxnSpPr>
          <p:nvPr/>
        </p:nvCxnSpPr>
        <p:spPr>
          <a:xfrm flipH="1" flipV="1">
            <a:off x="2039123" y="2028886"/>
            <a:ext cx="588661" cy="14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5" name="그룹 14"/>
          <p:cNvGrpSpPr/>
          <p:nvPr/>
        </p:nvGrpSpPr>
        <p:grpSpPr>
          <a:xfrm>
            <a:off x="2627784" y="2663604"/>
            <a:ext cx="1643587" cy="1645963"/>
            <a:chOff x="3707904" y="1851670"/>
            <a:chExt cx="1643587" cy="1645963"/>
          </a:xfrm>
        </p:grpSpPr>
        <p:sp>
          <p:nvSpPr>
            <p:cNvPr id="84" name="Shape 84"/>
            <p:cNvSpPr/>
            <p:nvPr/>
          </p:nvSpPr>
          <p:spPr>
            <a:xfrm>
              <a:off x="3707904" y="1851670"/>
              <a:ext cx="1643587" cy="1645963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2" name="Picture 2" descr="C:\Users\USER\Desktop\noun_63341_cc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5" t="19134" r="6789" b="31418"/>
            <a:stretch/>
          </p:blipFill>
          <p:spPr bwMode="auto">
            <a:xfrm>
              <a:off x="3779912" y="2283718"/>
              <a:ext cx="1364226" cy="77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Shape 84"/>
          <p:cNvSpPr/>
          <p:nvPr/>
        </p:nvSpPr>
        <p:spPr>
          <a:xfrm>
            <a:off x="4891242" y="1377285"/>
            <a:ext cx="1643587" cy="1645963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84"/>
          <p:cNvSpPr/>
          <p:nvPr/>
        </p:nvSpPr>
        <p:spPr>
          <a:xfrm>
            <a:off x="6876256" y="2757736"/>
            <a:ext cx="1643587" cy="1645963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76"/>
          <p:cNvSpPr txBox="1"/>
          <p:nvPr/>
        </p:nvSpPr>
        <p:spPr>
          <a:xfrm>
            <a:off x="6876256" y="3075806"/>
            <a:ext cx="1728192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48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Q&amp;A</a:t>
            </a:r>
          </a:p>
        </p:txBody>
      </p:sp>
      <p:pic>
        <p:nvPicPr>
          <p:cNvPr id="2051" name="Picture 3" descr="C:\Users\USER\Desktop\noun_24026_cc.png"/>
          <p:cNvPicPr>
            <a:picLocks noChangeAspect="1" noChangeArrowheads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6476" r="15441" b="27078"/>
          <a:stretch/>
        </p:blipFill>
        <p:spPr bwMode="auto">
          <a:xfrm>
            <a:off x="5217240" y="1800190"/>
            <a:ext cx="991590" cy="80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hape 74"/>
          <p:cNvCxnSpPr>
            <a:stCxn id="44" idx="6"/>
          </p:cNvCxnSpPr>
          <p:nvPr/>
        </p:nvCxnSpPr>
        <p:spPr>
          <a:xfrm>
            <a:off x="6534829" y="2200267"/>
            <a:ext cx="341427" cy="1163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8360" y="2851867"/>
            <a:ext cx="89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Idea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267" y="2028893"/>
            <a:ext cx="105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0072" y="3075806"/>
            <a:ext cx="105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Demo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1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8711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>
            <a:stCxn id="44" idx="2"/>
            <a:endCxn id="84" idx="6"/>
          </p:cNvCxnSpPr>
          <p:nvPr/>
        </p:nvCxnSpPr>
        <p:spPr>
          <a:xfrm flipH="1">
            <a:off x="4271371" y="2200267"/>
            <a:ext cx="619871" cy="128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" name="그룹 4"/>
          <p:cNvGrpSpPr/>
          <p:nvPr/>
        </p:nvGrpSpPr>
        <p:grpSpPr>
          <a:xfrm>
            <a:off x="395536" y="1205904"/>
            <a:ext cx="1643587" cy="1645963"/>
            <a:chOff x="2969428" y="1555580"/>
            <a:chExt cx="1643587" cy="1645963"/>
          </a:xfrm>
        </p:grpSpPr>
        <p:sp>
          <p:nvSpPr>
            <p:cNvPr id="83" name="Shape 83"/>
            <p:cNvSpPr/>
            <p:nvPr/>
          </p:nvSpPr>
          <p:spPr>
            <a:xfrm>
              <a:off x="2969428" y="1555580"/>
              <a:ext cx="1643587" cy="16459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6" name="Shape 86"/>
            <p:cNvPicPr preferRelativeResize="0"/>
            <p:nvPr/>
          </p:nvPicPr>
          <p:blipFill rotWithShape="1">
            <a:blip r:embed="rId3">
              <a:alphaModFix/>
            </a:blip>
            <a:srcRect b="16562"/>
            <a:stretch/>
          </p:blipFill>
          <p:spPr>
            <a:xfrm>
              <a:off x="3017250" y="1732796"/>
              <a:ext cx="1547942" cy="129154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" name="Shape 72"/>
          <p:cNvCxnSpPr>
            <a:stCxn id="84" idx="2"/>
            <a:endCxn id="83" idx="6"/>
          </p:cNvCxnSpPr>
          <p:nvPr/>
        </p:nvCxnSpPr>
        <p:spPr>
          <a:xfrm flipH="1" flipV="1">
            <a:off x="2039123" y="2028886"/>
            <a:ext cx="588661" cy="14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5" name="그룹 14"/>
          <p:cNvGrpSpPr/>
          <p:nvPr/>
        </p:nvGrpSpPr>
        <p:grpSpPr>
          <a:xfrm>
            <a:off x="2627784" y="2663604"/>
            <a:ext cx="1643587" cy="1645963"/>
            <a:chOff x="3707904" y="1851670"/>
            <a:chExt cx="1643587" cy="1645963"/>
          </a:xfrm>
        </p:grpSpPr>
        <p:sp>
          <p:nvSpPr>
            <p:cNvPr id="84" name="Shape 84"/>
            <p:cNvSpPr/>
            <p:nvPr/>
          </p:nvSpPr>
          <p:spPr>
            <a:xfrm>
              <a:off x="3707904" y="1851670"/>
              <a:ext cx="1643587" cy="1645963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2" name="Picture 2" descr="C:\Users\USER\Desktop\noun_63341_cc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5" t="19134" r="6789" b="31418"/>
            <a:stretch/>
          </p:blipFill>
          <p:spPr bwMode="auto">
            <a:xfrm>
              <a:off x="3779912" y="2283718"/>
              <a:ext cx="1364226" cy="77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Shape 84"/>
          <p:cNvSpPr/>
          <p:nvPr/>
        </p:nvSpPr>
        <p:spPr>
          <a:xfrm>
            <a:off x="4891242" y="1377285"/>
            <a:ext cx="1643587" cy="1645963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84"/>
          <p:cNvSpPr/>
          <p:nvPr/>
        </p:nvSpPr>
        <p:spPr>
          <a:xfrm>
            <a:off x="6876256" y="2757736"/>
            <a:ext cx="1643587" cy="1645963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76"/>
          <p:cNvSpPr txBox="1"/>
          <p:nvPr/>
        </p:nvSpPr>
        <p:spPr>
          <a:xfrm>
            <a:off x="6876256" y="3075806"/>
            <a:ext cx="1728192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48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Q&amp;A</a:t>
            </a:r>
          </a:p>
        </p:txBody>
      </p:sp>
      <p:pic>
        <p:nvPicPr>
          <p:cNvPr id="2051" name="Picture 3" descr="C:\Users\USER\Desktop\noun_24026_cc.png"/>
          <p:cNvPicPr>
            <a:picLocks noChangeAspect="1" noChangeArrowheads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6476" r="15441" b="27078"/>
          <a:stretch/>
        </p:blipFill>
        <p:spPr bwMode="auto">
          <a:xfrm>
            <a:off x="5217240" y="1800190"/>
            <a:ext cx="991590" cy="80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hape 74"/>
          <p:cNvCxnSpPr>
            <a:stCxn id="44" idx="6"/>
          </p:cNvCxnSpPr>
          <p:nvPr/>
        </p:nvCxnSpPr>
        <p:spPr>
          <a:xfrm>
            <a:off x="6534829" y="2200267"/>
            <a:ext cx="341427" cy="1163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2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097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206769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Idea</a:t>
            </a:r>
            <a:endParaRPr lang="ko-KR" altLang="en-US" sz="36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71600" y="1573859"/>
            <a:ext cx="1643587" cy="1645963"/>
            <a:chOff x="2969428" y="1555580"/>
            <a:chExt cx="1643587" cy="1645963"/>
          </a:xfrm>
        </p:grpSpPr>
        <p:sp>
          <p:nvSpPr>
            <p:cNvPr id="10" name="Shape 83"/>
            <p:cNvSpPr/>
            <p:nvPr/>
          </p:nvSpPr>
          <p:spPr>
            <a:xfrm>
              <a:off x="2969428" y="1555580"/>
              <a:ext cx="1643587" cy="16459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1" name="Shape 86"/>
            <p:cNvPicPr preferRelativeResize="0"/>
            <p:nvPr/>
          </p:nvPicPr>
          <p:blipFill rotWithShape="1">
            <a:blip r:embed="rId3">
              <a:alphaModFix/>
            </a:blip>
            <a:srcRect b="16562"/>
            <a:stretch/>
          </p:blipFill>
          <p:spPr>
            <a:xfrm>
              <a:off x="3017250" y="1732796"/>
              <a:ext cx="1547942" cy="12915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20538"/>
            <a:ext cx="518457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1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078" name="Picture 6" descr="http://www.portomontenegro.com/media/1368782/Squash-m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8596"/>
            <a:ext cx="9108504" cy="607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195736" y="410847"/>
            <a:ext cx="936104" cy="2491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644008" y="410847"/>
            <a:ext cx="936104" cy="24917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644008" y="2067031"/>
            <a:ext cx="936104" cy="2491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2195736" y="2067032"/>
            <a:ext cx="936104" cy="24521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195736" y="4519174"/>
            <a:ext cx="2448272" cy="396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131840" y="2067031"/>
            <a:ext cx="2448272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2195736" y="2902622"/>
            <a:ext cx="16522" cy="15808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660530" y="2902622"/>
            <a:ext cx="0" cy="16133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131840" y="410847"/>
            <a:ext cx="2448272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212258" y="2902622"/>
            <a:ext cx="2448272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131840" y="410848"/>
            <a:ext cx="0" cy="16561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5580112" y="450479"/>
            <a:ext cx="0" cy="16165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987824" y="3435846"/>
            <a:ext cx="864096" cy="5760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92378" y="35652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955E-7 L 0.20642 -0.36705 L 0.08229 -0.59623 L -0.07257 -0.39543 L 3.88889E-6 -1.2955E-7 Z " pathEditMode="relative" ptsTypes="AAAAA">
                                      <p:cBhvr>
                                        <p:cTn id="6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99 0.10333 L 0.08229 -0.09716 L -0.07743 -0.09438 L -0.08229 0.10888 L 0 0 Z " pathEditMode="relative" ptsTypes="AAAAAA">
                                      <p:cBhvr>
                                        <p:cTn id="6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67544" y="410847"/>
            <a:ext cx="936104" cy="2491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915816" y="410847"/>
            <a:ext cx="936104" cy="24917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915816" y="2067031"/>
            <a:ext cx="936104" cy="2491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67544" y="2067032"/>
            <a:ext cx="936104" cy="24521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67544" y="4519174"/>
            <a:ext cx="2448272" cy="396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03648" y="2067031"/>
            <a:ext cx="2448272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467544" y="2902622"/>
            <a:ext cx="16522" cy="15808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932338" y="2902622"/>
            <a:ext cx="0" cy="16133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03648" y="410847"/>
            <a:ext cx="2448272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84066" y="2902622"/>
            <a:ext cx="2448272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403648" y="410848"/>
            <a:ext cx="0" cy="16561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3851920" y="450479"/>
            <a:ext cx="0" cy="16165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59632" y="3435846"/>
            <a:ext cx="864096" cy="5760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564186" y="35652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99992" y="987574"/>
            <a:ext cx="3744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Use </a:t>
            </a:r>
            <a:r>
              <a:rPr lang="en-US" altLang="ko-KR" sz="28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GlutIdleFunc</a:t>
            </a:r>
            <a:endParaRPr lang="en-US" altLang="ko-KR" sz="28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X -&gt; -8 ~ 8 ~ -8</a:t>
            </a:r>
          </a:p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Y -&gt; -6 ~ 6 ~ -6</a:t>
            </a:r>
          </a:p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Z -&gt; 0 ~ -7 ~ 0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486697" y="2905432"/>
            <a:ext cx="206522" cy="1592826"/>
          </a:xfrm>
          <a:custGeom>
            <a:avLst/>
            <a:gdLst>
              <a:gd name="connsiteX0" fmla="*/ 0 w 206522"/>
              <a:gd name="connsiteY0" fmla="*/ 0 h 1592826"/>
              <a:gd name="connsiteX1" fmla="*/ 206477 w 206522"/>
              <a:gd name="connsiteY1" fmla="*/ 796413 h 1592826"/>
              <a:gd name="connsiteX2" fmla="*/ 14748 w 206522"/>
              <a:gd name="connsiteY2" fmla="*/ 1592826 h 159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22" h="1592826">
                <a:moveTo>
                  <a:pt x="0" y="0"/>
                </a:moveTo>
                <a:cubicBezTo>
                  <a:pt x="102009" y="265471"/>
                  <a:pt x="204019" y="530942"/>
                  <a:pt x="206477" y="796413"/>
                </a:cubicBezTo>
                <a:cubicBezTo>
                  <a:pt x="208935" y="1061884"/>
                  <a:pt x="111841" y="1327355"/>
                  <a:pt x="14748" y="1592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799" y="2382212"/>
            <a:ext cx="602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-8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156363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-7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1869" y="-2941"/>
            <a:ext cx="41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6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7067" y="2379402"/>
            <a:ext cx="602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8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9592" y="1538064"/>
            <a:ext cx="67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-6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5064" y="3983144"/>
            <a:ext cx="69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2000px-Squash_picto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6" b="18746"/>
          <a:stretch/>
        </p:blipFill>
        <p:spPr bwMode="auto">
          <a:xfrm>
            <a:off x="8118958" y="195486"/>
            <a:ext cx="801769" cy="5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34380" y="336141"/>
            <a:ext cx="14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Squash Game</a:t>
            </a:r>
            <a:endParaRPr lang="ko-KR" altLang="en-US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67544" y="410847"/>
            <a:ext cx="936104" cy="2491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915816" y="410847"/>
            <a:ext cx="936104" cy="24917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915816" y="2067031"/>
            <a:ext cx="936104" cy="2491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67544" y="2067032"/>
            <a:ext cx="936104" cy="24521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67544" y="4519174"/>
            <a:ext cx="2448272" cy="396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03648" y="2067031"/>
            <a:ext cx="2448272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467544" y="2902622"/>
            <a:ext cx="16522" cy="15808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932338" y="2902622"/>
            <a:ext cx="0" cy="16133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03648" y="410847"/>
            <a:ext cx="2448272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84066" y="2902622"/>
            <a:ext cx="2448272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403648" y="410848"/>
            <a:ext cx="0" cy="16561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3851920" y="450479"/>
            <a:ext cx="0" cy="16165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59632" y="3435846"/>
            <a:ext cx="864096" cy="5760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564186" y="35652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86697" y="2905432"/>
            <a:ext cx="206522" cy="1592826"/>
          </a:xfrm>
          <a:custGeom>
            <a:avLst/>
            <a:gdLst>
              <a:gd name="connsiteX0" fmla="*/ 0 w 206522"/>
              <a:gd name="connsiteY0" fmla="*/ 0 h 1592826"/>
              <a:gd name="connsiteX1" fmla="*/ 206477 w 206522"/>
              <a:gd name="connsiteY1" fmla="*/ 796413 h 1592826"/>
              <a:gd name="connsiteX2" fmla="*/ 14748 w 206522"/>
              <a:gd name="connsiteY2" fmla="*/ 1592826 h 159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22" h="1592826">
                <a:moveTo>
                  <a:pt x="0" y="0"/>
                </a:moveTo>
                <a:cubicBezTo>
                  <a:pt x="102009" y="265471"/>
                  <a:pt x="204019" y="530942"/>
                  <a:pt x="206477" y="796413"/>
                </a:cubicBezTo>
                <a:cubicBezTo>
                  <a:pt x="208935" y="1061884"/>
                  <a:pt x="111841" y="1327355"/>
                  <a:pt x="14748" y="1592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799" y="2382212"/>
            <a:ext cx="602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-8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156363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-7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1869" y="-2941"/>
            <a:ext cx="41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6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7067" y="2379402"/>
            <a:ext cx="602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8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9592" y="1538064"/>
            <a:ext cx="67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-6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5064" y="3983144"/>
            <a:ext cx="69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endParaRPr lang="ko-KR" altLang="en-US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88024" y="1238939"/>
            <a:ext cx="33023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Other Features</a:t>
            </a:r>
          </a:p>
          <a:p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Time check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Stage level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Irregular </a:t>
            </a:r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Bounce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Fog effect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Sound Effect</a:t>
            </a:r>
          </a:p>
        </p:txBody>
      </p:sp>
    </p:spTree>
    <p:extLst>
      <p:ext uri="{BB962C8B-B14F-4D97-AF65-F5344CB8AC3E}">
        <p14:creationId xmlns:p14="http://schemas.microsoft.com/office/powerpoint/2010/main" val="302520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160</Words>
  <Application>Microsoft Office PowerPoint</Application>
  <PresentationFormat>화면 슬라이드 쇼(16:9)</PresentationFormat>
  <Paragraphs>83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simple-light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</cp:revision>
  <dcterms:modified xsi:type="dcterms:W3CDTF">2015-06-11T05:06:21Z</dcterms:modified>
</cp:coreProperties>
</file>