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notesMasterIdLst>
    <p:notesMasterId r:id="rId17"/>
  </p:notesMasterIdLst>
  <p:sldIdLst>
    <p:sldId id="256" r:id="rId2"/>
    <p:sldId id="264" r:id="rId3"/>
    <p:sldId id="262" r:id="rId4"/>
    <p:sldId id="271" r:id="rId5"/>
    <p:sldId id="276" r:id="rId6"/>
    <p:sldId id="288" r:id="rId7"/>
    <p:sldId id="274" r:id="rId8"/>
    <p:sldId id="277" r:id="rId9"/>
    <p:sldId id="281" r:id="rId10"/>
    <p:sldId id="282" r:id="rId11"/>
    <p:sldId id="280" r:id="rId12"/>
    <p:sldId id="283" r:id="rId13"/>
    <p:sldId id="285" r:id="rId14"/>
    <p:sldId id="286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윤태" initials="김" lastIdx="12" clrIdx="0">
    <p:extLst>
      <p:ext uri="{19B8F6BF-5375-455C-9EA6-DF929625EA0E}">
        <p15:presenceInfo xmlns:p15="http://schemas.microsoft.com/office/powerpoint/2012/main" userId="4880e2f9618da0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1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8:42.460" idx="2">
    <p:pos x="45" y="54"/>
    <p:text>보시다시피 판이 있고 이 판에 자신의 말 4 개를 가로, 세로 대각선으로 이을 수 있으면 승리하게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8:51.363" idx="4">
    <p:pos x="10" y="10"/>
    <p:text>여기서 오목과는 다른 가장 큰 차이점은 말을 가장 아랫줄부터 채워나가야 한다는 점입니다.
그림에서 보시다시피 위에서 말을 떨어뜨리면 아래서부터 채워지는 것처럼, 말을 아래를 비우고 위에 둘 수 없습니다.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1-14T21:49:22.893" idx="9">
    <p:pos x="10" y="10"/>
    <p:text>마지막으로 정리해보면
디바이스 드라이버는 frame buffer, touch screen을 사용합니다.
기타 사항으로는 TCP/IP 통신 구현이 있습니다.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25A7-04EC-409A-8716-5199B99B478A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DE257-5784-44BB-9B0C-BF3F8D08A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1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0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19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2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보시다시피 판이 있고 이 판에 자신의 말 </a:t>
            </a:r>
            <a:r>
              <a:rPr lang="en-US" altLang="ko-KR" dirty="0" smtClean="0"/>
              <a:t>4 </a:t>
            </a:r>
            <a:r>
              <a:rPr lang="ko-KR" altLang="en-US" dirty="0" smtClean="0"/>
              <a:t>개를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대각선으로 이을 수 있으면 승리하게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9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오목과는 다른 가장 큰 차이점은 말을 가장 아랫줄부터 채워나가야 한다는 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그림에서 보시다시피 위에서 말을 떨어뜨리면 아래서부터 채워지는 것처럼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말을 아래를 비우고 위에 둘 수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04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8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77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22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18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마지막으로 정리해보면</a:t>
            </a:r>
          </a:p>
          <a:p>
            <a:r>
              <a:rPr lang="ko-KR" altLang="en-US" dirty="0" smtClean="0"/>
              <a:t>디바이스 드라이버는 </a:t>
            </a:r>
            <a:r>
              <a:rPr lang="en-US" altLang="ko-KR" dirty="0" smtClean="0"/>
              <a:t>frame buffer, touch screen</a:t>
            </a:r>
            <a:r>
              <a:rPr lang="ko-KR" altLang="en-US" dirty="0" smtClean="0"/>
              <a:t>을 사용합니다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기타 사항으로는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통신 구현이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DE257-5784-44BB-9B0C-BF3F8D08AA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44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53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9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1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5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9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3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06B93-2BD9-4D29-B9CC-7CB5D85AA731}" type="datetimeFigureOut">
              <a:rPr lang="ko-KR" altLang="en-US" smtClean="0"/>
              <a:t>2015-12-03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11DF-3045-4B78-8F53-C0E03E4D4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33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다음_SemiBold" panose="02000700060000000000" pitchFamily="2" charset="-127"/>
          <a:ea typeface="다음_SemiBold" panose="0200070006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다음_Regular" panose="02000603060000000000" pitchFamily="2" charset="-127"/>
          <a:ea typeface="다음_Regular" panose="0200060306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다음_Regular" panose="02000603060000000000" pitchFamily="2" charset="-127"/>
          <a:ea typeface="다음_Regular" panose="0200060306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다음_Regular" panose="02000603060000000000" pitchFamily="2" charset="-127"/>
          <a:ea typeface="다음_Regular" panose="0200060306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다음_Regular" panose="02000603060000000000" pitchFamily="2" charset="-127"/>
          <a:ea typeface="다음_Regular" panose="0200060306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다음_Regular" panose="02000603060000000000" pitchFamily="2" charset="-127"/>
          <a:ea typeface="다음_Regular" panose="0200060306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comments" Target="../comments/commen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45988" y="5353026"/>
            <a:ext cx="9144000" cy="1065628"/>
          </a:xfrm>
        </p:spPr>
        <p:txBody>
          <a:bodyPr/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20800128 </a:t>
            </a:r>
            <a:r>
              <a:rPr lang="ko-KR" altLang="en-US" dirty="0" smtClean="0">
                <a:solidFill>
                  <a:schemeClr val="bg1"/>
                </a:solidFill>
              </a:rPr>
              <a:t>김윤태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21100000 </a:t>
            </a:r>
            <a:r>
              <a:rPr lang="ko-KR" altLang="en-US" dirty="0" smtClean="0">
                <a:solidFill>
                  <a:schemeClr val="bg1"/>
                </a:solidFill>
              </a:rPr>
              <a:t>주수현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game_logic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가중치 계산</a:t>
            </a:r>
            <a:endParaRPr lang="en-US" altLang="ko-KR" dirty="0" smtClean="0"/>
          </a:p>
          <a:p>
            <a:r>
              <a:rPr lang="ko-KR" altLang="en-US" dirty="0" smtClean="0"/>
              <a:t>승리여부 확인</a:t>
            </a:r>
            <a:endParaRPr lang="en-US" altLang="ko-KR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85172"/>
              </p:ext>
            </p:extLst>
          </p:nvPr>
        </p:nvGraphicFramePr>
        <p:xfrm>
          <a:off x="6441745" y="2452932"/>
          <a:ext cx="3944199" cy="2225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3457"/>
                <a:gridCol w="563457"/>
                <a:gridCol w="563457"/>
                <a:gridCol w="563457"/>
                <a:gridCol w="563457"/>
                <a:gridCol w="563457"/>
                <a:gridCol w="563457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6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ts_read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/dev/input/event1</a:t>
            </a:r>
          </a:p>
          <a:p>
            <a:r>
              <a:rPr lang="en-US" altLang="ko-KR" dirty="0" smtClean="0"/>
              <a:t>touch</a:t>
            </a:r>
            <a:r>
              <a:rPr lang="ko-KR" altLang="en-US" dirty="0" smtClean="0"/>
              <a:t>값 읽기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좌표를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값으로 변경하기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03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TCP/IP Connection</a:t>
            </a:r>
          </a:p>
          <a:p>
            <a:r>
              <a:rPr lang="en-US" altLang="ko-KR" dirty="0" smtClean="0"/>
              <a:t>led, </a:t>
            </a:r>
            <a:r>
              <a:rPr lang="en-US" altLang="ko-KR" dirty="0" err="1" smtClean="0"/>
              <a:t>fnd</a:t>
            </a:r>
            <a:r>
              <a:rPr lang="en-US" altLang="ko-KR" dirty="0" smtClean="0"/>
              <a:t> : Connection </a:t>
            </a:r>
            <a:r>
              <a:rPr lang="ko-KR" altLang="en-US" dirty="0" smtClean="0"/>
              <a:t>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승수 표시</a:t>
            </a:r>
            <a:endParaRPr lang="en-US" altLang="ko-KR" dirty="0" smtClean="0"/>
          </a:p>
          <a:p>
            <a:r>
              <a:rPr lang="en-US" altLang="ko-KR" dirty="0" smtClean="0"/>
              <a:t>push button : reset, finish</a:t>
            </a:r>
          </a:p>
          <a:p>
            <a:endParaRPr lang="en-US" altLang="ko-KR" dirty="0"/>
          </a:p>
          <a:p>
            <a:r>
              <a:rPr lang="en-US" altLang="ko-KR" dirty="0" smtClean="0"/>
              <a:t>hidden piece…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673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/>
              <a:t>정리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2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900" y="924287"/>
            <a:ext cx="10515600" cy="5653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bg1"/>
                </a:solidFill>
              </a:rPr>
              <a:t>Device Driver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frame buffer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touch </a:t>
            </a:r>
            <a:r>
              <a:rPr lang="en-US" altLang="ko-KR" dirty="0" smtClean="0">
                <a:solidFill>
                  <a:schemeClr val="bg1"/>
                </a:solidFill>
              </a:rPr>
              <a:t>screen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LED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FND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PUSH BUTTON</a:t>
            </a:r>
            <a:endParaRPr lang="en-US" altLang="ko-KR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ko-KR" altLang="en-US" sz="3200" b="1" dirty="0" smtClean="0">
                <a:solidFill>
                  <a:schemeClr val="bg1"/>
                </a:solidFill>
              </a:rPr>
              <a:t>기타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TCP/IP Socket Programming</a:t>
            </a:r>
          </a:p>
        </p:txBody>
      </p:sp>
    </p:spTree>
    <p:extLst>
      <p:ext uri="{BB962C8B-B14F-4D97-AF65-F5344CB8AC3E}">
        <p14:creationId xmlns:p14="http://schemas.microsoft.com/office/powerpoint/2010/main" val="9774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7282" y="2967335"/>
            <a:ext cx="18774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시연</a:t>
            </a:r>
            <a:endParaRPr lang="en-US" altLang="ko-KR" sz="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405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13" y="60416"/>
            <a:ext cx="7881257" cy="6797584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917474" y="561703"/>
            <a:ext cx="39189" cy="55778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420981" y="4088674"/>
            <a:ext cx="7132320" cy="130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795451" y="770709"/>
            <a:ext cx="6753498" cy="560396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298193" y="698833"/>
            <a:ext cx="123856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99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  <a:endParaRPr lang="en-US" altLang="ko-KR" sz="199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2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95" y="0"/>
            <a:ext cx="769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 </a:t>
            </a:r>
            <a:r>
              <a:rPr lang="ko-KR" altLang="en-US" dirty="0" smtClean="0">
                <a:solidFill>
                  <a:schemeClr val="bg1"/>
                </a:solidFill>
              </a:rPr>
              <a:t>구현 목표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4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0377" y="1838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3200" b="1" dirty="0" smtClean="0">
                <a:solidFill>
                  <a:schemeClr val="bg1"/>
                </a:solidFill>
              </a:rPr>
              <a:t>Device Driver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frame buffer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touch screen</a:t>
            </a:r>
          </a:p>
          <a:p>
            <a:pPr marL="0" indent="0">
              <a:buNone/>
            </a:pPr>
            <a:r>
              <a:rPr lang="ko-KR" altLang="en-US" sz="3200" b="1" dirty="0" smtClean="0">
                <a:solidFill>
                  <a:schemeClr val="bg1"/>
                </a:solidFill>
              </a:rPr>
              <a:t>기타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TCP/IP Socket Programming</a:t>
            </a:r>
          </a:p>
        </p:txBody>
      </p:sp>
    </p:spTree>
    <p:extLst>
      <p:ext uri="{BB962C8B-B14F-4D97-AF65-F5344CB8AC3E}">
        <p14:creationId xmlns:p14="http://schemas.microsoft.com/office/powerpoint/2010/main" val="7668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번개 16"/>
          <p:cNvSpPr/>
          <p:nvPr/>
        </p:nvSpPr>
        <p:spPr>
          <a:xfrm rot="1126274">
            <a:off x="2438611" y="2960621"/>
            <a:ext cx="2497365" cy="136338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07455" y="3211130"/>
            <a:ext cx="26162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TCP/IP</a:t>
            </a:r>
            <a:endParaRPr lang="en-US" altLang="ko-KR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9" y="624105"/>
            <a:ext cx="3691263" cy="193571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6" t="7375" r="22700" b="7361"/>
          <a:stretch/>
        </p:blipFill>
        <p:spPr>
          <a:xfrm rot="5400000">
            <a:off x="2918101" y="-46129"/>
            <a:ext cx="1263308" cy="195941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61" y="510625"/>
            <a:ext cx="3691263" cy="1935719"/>
          </a:xfrm>
          <a:prstGeom prst="rect">
            <a:avLst/>
          </a:prstGeom>
        </p:spPr>
      </p:pic>
      <p:sp>
        <p:nvSpPr>
          <p:cNvPr id="22" name="번개 21"/>
          <p:cNvSpPr/>
          <p:nvPr/>
        </p:nvSpPr>
        <p:spPr>
          <a:xfrm rot="20473726" flipH="1">
            <a:off x="6842145" y="3013056"/>
            <a:ext cx="2805921" cy="125852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756263" y="458373"/>
            <a:ext cx="1672046" cy="968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81" y="458373"/>
            <a:ext cx="1104250" cy="95241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6" t="7375" r="22700" b="7361"/>
          <a:stretch/>
        </p:blipFill>
        <p:spPr>
          <a:xfrm rot="5400000">
            <a:off x="7166835" y="-100139"/>
            <a:ext cx="1263308" cy="195941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7029244" y="389805"/>
            <a:ext cx="1672046" cy="9687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359" y="403361"/>
            <a:ext cx="1104250" cy="95241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511" y="4134460"/>
            <a:ext cx="1268174" cy="195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4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3. </a:t>
            </a:r>
            <a:r>
              <a:rPr lang="ko-KR" altLang="en-US" dirty="0" smtClean="0">
                <a:solidFill>
                  <a:schemeClr val="bg1"/>
                </a:solidFill>
              </a:rPr>
              <a:t>구현 사항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902171" y="2700996"/>
            <a:ext cx="2883877" cy="177253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</a:t>
            </a:r>
            <a:r>
              <a:rPr lang="en-US" altLang="ko-KR" sz="2800" dirty="0" err="1" smtClean="0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main_serv.c</a:t>
            </a:r>
            <a:endParaRPr lang="en-US" altLang="ko-KR" sz="2800" dirty="0">
              <a:solidFill>
                <a:prstClr val="white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ko-KR" sz="2800" dirty="0" smtClean="0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  </a:t>
            </a:r>
            <a:r>
              <a:rPr lang="en-US" altLang="ko-KR" sz="2800" dirty="0" err="1" smtClean="0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main_clnt.c</a:t>
            </a:r>
            <a:endParaRPr lang="en-US" altLang="ko-KR" sz="2800" dirty="0">
              <a:solidFill>
                <a:prstClr val="white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4529629" y="876524"/>
            <a:ext cx="3474888" cy="8862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game_logic</a:t>
            </a:r>
            <a:endParaRPr lang="en-US" altLang="ko-KR" sz="2800" dirty="0">
              <a:solidFill>
                <a:prstClr val="white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1558834" y="5036757"/>
            <a:ext cx="2731644" cy="82947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800" dirty="0" err="1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ts_input</a:t>
            </a:r>
            <a:endParaRPr lang="en-US" altLang="ko-KR" sz="2800" dirty="0">
              <a:solidFill>
                <a:prstClr val="white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  <a:p>
            <a:pPr algn="ctr"/>
            <a:endParaRPr lang="ko-KR" altLang="en-US" sz="1600" dirty="0"/>
          </a:p>
        </p:txBody>
      </p:sp>
      <p:sp>
        <p:nvSpPr>
          <p:cNvPr id="10" name="타원 9"/>
          <p:cNvSpPr/>
          <p:nvPr/>
        </p:nvSpPr>
        <p:spPr>
          <a:xfrm>
            <a:off x="7898758" y="4952874"/>
            <a:ext cx="3763360" cy="88624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prstClr val="white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image_to_arr</a:t>
            </a:r>
            <a:endParaRPr lang="en-US" altLang="ko-KR" sz="2800" dirty="0">
              <a:solidFill>
                <a:prstClr val="white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img_to_arr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80292" y="1831829"/>
            <a:ext cx="2641210" cy="1347469"/>
          </a:xfrm>
        </p:spPr>
        <p:txBody>
          <a:bodyPr/>
          <a:lstStyle/>
          <a:p>
            <a:r>
              <a:rPr lang="en-US" altLang="ko-KR" dirty="0" smtClean="0"/>
              <a:t>bmp </a:t>
            </a:r>
            <a:r>
              <a:rPr lang="ko-KR" altLang="en-US" dirty="0" smtClean="0"/>
              <a:t>이미지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배열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908430" y="3376246"/>
            <a:ext cx="1125416" cy="6471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59857" y="3289985"/>
            <a:ext cx="1125416" cy="6471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601199" y="3376246"/>
            <a:ext cx="1125416" cy="64711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15463" y="1773239"/>
            <a:ext cx="1125416" cy="64711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59857" y="1747423"/>
            <a:ext cx="1125416" cy="64711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172132" y="1731036"/>
            <a:ext cx="1125416" cy="64711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478171" y="2505563"/>
            <a:ext cx="100050" cy="673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7" idx="0"/>
          </p:cNvCxnSpPr>
          <p:nvPr/>
        </p:nvCxnSpPr>
        <p:spPr>
          <a:xfrm flipH="1">
            <a:off x="8222565" y="2457608"/>
            <a:ext cx="50025" cy="83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9884916" y="2426241"/>
            <a:ext cx="278991" cy="8637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49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309</Words>
  <Application>Microsoft Office PowerPoint</Application>
  <PresentationFormat>와이드스크린</PresentationFormat>
  <Paragraphs>86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다음_Regular</vt:lpstr>
      <vt:lpstr>다음_SemiBold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2. 구현 목표</vt:lpstr>
      <vt:lpstr>PowerPoint 프레젠테이션</vt:lpstr>
      <vt:lpstr>PowerPoint 프레젠테이션</vt:lpstr>
      <vt:lpstr>3. 구현 사항</vt:lpstr>
      <vt:lpstr>PowerPoint 프레젠테이션</vt:lpstr>
      <vt:lpstr>img_to_arr</vt:lpstr>
      <vt:lpstr>game_logic</vt:lpstr>
      <vt:lpstr>ts_read</vt:lpstr>
      <vt:lpstr>main</vt:lpstr>
      <vt:lpstr>4. 정리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라즈베리 파이를 이용한 CCTV 시스템</dc:title>
  <dc:creator>김윤태</dc:creator>
  <cp:lastModifiedBy>김윤태</cp:lastModifiedBy>
  <cp:revision>30</cp:revision>
  <dcterms:created xsi:type="dcterms:W3CDTF">2015-09-09T18:04:31Z</dcterms:created>
  <dcterms:modified xsi:type="dcterms:W3CDTF">2015-12-03T00:58:57Z</dcterms:modified>
</cp:coreProperties>
</file>